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  <p:sldId id="266" r:id="rId8"/>
    <p:sldId id="267" r:id="rId9"/>
    <p:sldId id="268" r:id="rId10"/>
    <p:sldId id="274" r:id="rId11"/>
    <p:sldId id="263" r:id="rId12"/>
    <p:sldId id="264" r:id="rId13"/>
    <p:sldId id="271" r:id="rId14"/>
    <p:sldId id="272" r:id="rId15"/>
    <p:sldId id="265" r:id="rId16"/>
    <p:sldId id="269" r:id="rId17"/>
    <p:sldId id="270" r:id="rId18"/>
    <p:sldId id="275" r:id="rId19"/>
    <p:sldId id="273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81AADB2-65D7-C02E-E301-AD2574087118}" v="62" dt="2026-05-28T14:59:22.44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2" d="100"/>
          <a:sy n="82" d="100"/>
        </p:scale>
        <p:origin x="7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yan Richer" userId="S::richerr@sudburycatholicschools.ca::fb7c4864-ba4c-4da3-821c-d2c9abe28582" providerId="AD" clId="Web-{681AADB2-65D7-C02E-E301-AD2574087118}"/>
    <pc:docChg chg="addSld delSld modSld sldOrd">
      <pc:chgData name="Ryan Richer" userId="S::richerr@sudburycatholicschools.ca::fb7c4864-ba4c-4da3-821c-d2c9abe28582" providerId="AD" clId="Web-{681AADB2-65D7-C02E-E301-AD2574087118}" dt="2026-05-28T14:59:22.448" v="88"/>
      <pc:docMkLst>
        <pc:docMk/>
      </pc:docMkLst>
      <pc:sldChg chg="del ord">
        <pc:chgData name="Ryan Richer" userId="S::richerr@sudburycatholicschools.ca::fb7c4864-ba4c-4da3-821c-d2c9abe28582" providerId="AD" clId="Web-{681AADB2-65D7-C02E-E301-AD2574087118}" dt="2026-05-28T14:51:02.615" v="87"/>
        <pc:sldMkLst>
          <pc:docMk/>
          <pc:sldMk cId="3443759304" sldId="259"/>
        </pc:sldMkLst>
      </pc:sldChg>
      <pc:sldChg chg="del ord">
        <pc:chgData name="Ryan Richer" userId="S::richerr@sudburycatholicschools.ca::fb7c4864-ba4c-4da3-821c-d2c9abe28582" providerId="AD" clId="Web-{681AADB2-65D7-C02E-E301-AD2574087118}" dt="2026-05-28T14:51:02.615" v="86"/>
        <pc:sldMkLst>
          <pc:docMk/>
          <pc:sldMk cId="3952968992" sldId="260"/>
        </pc:sldMkLst>
      </pc:sldChg>
      <pc:sldChg chg="del ord">
        <pc:chgData name="Ryan Richer" userId="S::richerr@sudburycatholicschools.ca::fb7c4864-ba4c-4da3-821c-d2c9abe28582" providerId="AD" clId="Web-{681AADB2-65D7-C02E-E301-AD2574087118}" dt="2026-05-28T14:51:02.599" v="85"/>
        <pc:sldMkLst>
          <pc:docMk/>
          <pc:sldMk cId="2925798455" sldId="261"/>
        </pc:sldMkLst>
      </pc:sldChg>
      <pc:sldChg chg="modSp del ord">
        <pc:chgData name="Ryan Richer" userId="S::richerr@sudburycatholicschools.ca::fb7c4864-ba4c-4da3-821c-d2c9abe28582" providerId="AD" clId="Web-{681AADB2-65D7-C02E-E301-AD2574087118}" dt="2026-05-28T14:51:02.599" v="84"/>
        <pc:sldMkLst>
          <pc:docMk/>
          <pc:sldMk cId="2322545147" sldId="262"/>
        </pc:sldMkLst>
        <pc:spChg chg="mod">
          <ac:chgData name="Ryan Richer" userId="S::richerr@sudburycatholicschools.ca::fb7c4864-ba4c-4da3-821c-d2c9abe28582" providerId="AD" clId="Web-{681AADB2-65D7-C02E-E301-AD2574087118}" dt="2026-05-28T14:47:02.191" v="51" actId="20577"/>
          <ac:spMkLst>
            <pc:docMk/>
            <pc:sldMk cId="2322545147" sldId="262"/>
            <ac:spMk id="2" creationId="{D6A476B9-F3BE-0816-7CAB-562F550B9FA0}"/>
          </ac:spMkLst>
        </pc:spChg>
      </pc:sldChg>
      <pc:sldChg chg="modSp">
        <pc:chgData name="Ryan Richer" userId="S::richerr@sudburycatholicschools.ca::fb7c4864-ba4c-4da3-821c-d2c9abe28582" providerId="AD" clId="Web-{681AADB2-65D7-C02E-E301-AD2574087118}" dt="2026-05-28T14:47:18.785" v="55" actId="1076"/>
        <pc:sldMkLst>
          <pc:docMk/>
          <pc:sldMk cId="2995703444" sldId="264"/>
        </pc:sldMkLst>
        <pc:spChg chg="mod">
          <ac:chgData name="Ryan Richer" userId="S::richerr@sudburycatholicschools.ca::fb7c4864-ba4c-4da3-821c-d2c9abe28582" providerId="AD" clId="Web-{681AADB2-65D7-C02E-E301-AD2574087118}" dt="2026-05-28T14:47:18.785" v="55" actId="1076"/>
          <ac:spMkLst>
            <pc:docMk/>
            <pc:sldMk cId="2995703444" sldId="264"/>
            <ac:spMk id="2" creationId="{D6A476B9-F3BE-0816-7CAB-562F550B9FA0}"/>
          </ac:spMkLst>
        </pc:spChg>
      </pc:sldChg>
      <pc:sldChg chg="modSp ord">
        <pc:chgData name="Ryan Richer" userId="S::richerr@sudburycatholicschools.ca::fb7c4864-ba4c-4da3-821c-d2c9abe28582" providerId="AD" clId="Web-{681AADB2-65D7-C02E-E301-AD2574087118}" dt="2026-05-28T14:49:27.317" v="81"/>
        <pc:sldMkLst>
          <pc:docMk/>
          <pc:sldMk cId="1468158386" sldId="265"/>
        </pc:sldMkLst>
        <pc:spChg chg="mod">
          <ac:chgData name="Ryan Richer" userId="S::richerr@sudburycatholicschools.ca::fb7c4864-ba4c-4da3-821c-d2c9abe28582" providerId="AD" clId="Web-{681AADB2-65D7-C02E-E301-AD2574087118}" dt="2026-05-28T14:48:06.723" v="65" actId="1076"/>
          <ac:spMkLst>
            <pc:docMk/>
            <pc:sldMk cId="1468158386" sldId="265"/>
            <ac:spMk id="2" creationId="{D6A476B9-F3BE-0816-7CAB-562F550B9FA0}"/>
          </ac:spMkLst>
        </pc:spChg>
      </pc:sldChg>
      <pc:sldChg chg="modSp">
        <pc:chgData name="Ryan Richer" userId="S::richerr@sudburycatholicschools.ca::fb7c4864-ba4c-4da3-821c-d2c9abe28582" providerId="AD" clId="Web-{681AADB2-65D7-C02E-E301-AD2574087118}" dt="2026-05-28T13:53:42.103" v="11" actId="20577"/>
        <pc:sldMkLst>
          <pc:docMk/>
          <pc:sldMk cId="879167982" sldId="267"/>
        </pc:sldMkLst>
        <pc:graphicFrameChg chg="modGraphic">
          <ac:chgData name="Ryan Richer" userId="S::richerr@sudburycatholicschools.ca::fb7c4864-ba4c-4da3-821c-d2c9abe28582" providerId="AD" clId="Web-{681AADB2-65D7-C02E-E301-AD2574087118}" dt="2026-05-28T13:53:42.103" v="11" actId="20577"/>
          <ac:graphicFrameMkLst>
            <pc:docMk/>
            <pc:sldMk cId="879167982" sldId="267"/>
            <ac:graphicFrameMk id="5" creationId="{A625CB96-0E40-80A9-C384-C861615A7F71}"/>
          </ac:graphicFrameMkLst>
        </pc:graphicFrameChg>
      </pc:sldChg>
      <pc:sldChg chg="modSp">
        <pc:chgData name="Ryan Richer" userId="S::richerr@sudburycatholicschools.ca::fb7c4864-ba4c-4da3-821c-d2c9abe28582" providerId="AD" clId="Web-{681AADB2-65D7-C02E-E301-AD2574087118}" dt="2026-05-28T13:55:25.619" v="14" actId="20577"/>
        <pc:sldMkLst>
          <pc:docMk/>
          <pc:sldMk cId="131584757" sldId="268"/>
        </pc:sldMkLst>
        <pc:graphicFrameChg chg="modGraphic">
          <ac:chgData name="Ryan Richer" userId="S::richerr@sudburycatholicschools.ca::fb7c4864-ba4c-4da3-821c-d2c9abe28582" providerId="AD" clId="Web-{681AADB2-65D7-C02E-E301-AD2574087118}" dt="2026-05-28T13:55:25.619" v="14" actId="20577"/>
          <ac:graphicFrameMkLst>
            <pc:docMk/>
            <pc:sldMk cId="131584757" sldId="268"/>
            <ac:graphicFrameMk id="19" creationId="{5CBBBD4C-B714-C5F7-951E-7001401BD80F}"/>
          </ac:graphicFrameMkLst>
        </pc:graphicFrameChg>
      </pc:sldChg>
      <pc:sldChg chg="modSp">
        <pc:chgData name="Ryan Richer" userId="S::richerr@sudburycatholicschools.ca::fb7c4864-ba4c-4da3-821c-d2c9abe28582" providerId="AD" clId="Web-{681AADB2-65D7-C02E-E301-AD2574087118}" dt="2026-05-28T14:48:33.692" v="77" actId="20577"/>
        <pc:sldMkLst>
          <pc:docMk/>
          <pc:sldMk cId="904920178" sldId="269"/>
        </pc:sldMkLst>
        <pc:graphicFrameChg chg="modGraphic">
          <ac:chgData name="Ryan Richer" userId="S::richerr@sudburycatholicschools.ca::fb7c4864-ba4c-4da3-821c-d2c9abe28582" providerId="AD" clId="Web-{681AADB2-65D7-C02E-E301-AD2574087118}" dt="2026-05-28T14:48:33.692" v="77" actId="20577"/>
          <ac:graphicFrameMkLst>
            <pc:docMk/>
            <pc:sldMk cId="904920178" sldId="269"/>
            <ac:graphicFrameMk id="5" creationId="{21906445-6FA7-56E5-031A-649AF0C8315C}"/>
          </ac:graphicFrameMkLst>
        </pc:graphicFrameChg>
      </pc:sldChg>
      <pc:sldChg chg="modSp ord">
        <pc:chgData name="Ryan Richer" userId="S::richerr@sudburycatholicschools.ca::fb7c4864-ba4c-4da3-821c-d2c9abe28582" providerId="AD" clId="Web-{681AADB2-65D7-C02E-E301-AD2574087118}" dt="2026-05-28T14:49:06.754" v="79"/>
        <pc:sldMkLst>
          <pc:docMk/>
          <pc:sldMk cId="3922207615" sldId="271"/>
        </pc:sldMkLst>
        <pc:spChg chg="mod">
          <ac:chgData name="Ryan Richer" userId="S::richerr@sudburycatholicschools.ca::fb7c4864-ba4c-4da3-821c-d2c9abe28582" providerId="AD" clId="Web-{681AADB2-65D7-C02E-E301-AD2574087118}" dt="2026-05-28T14:47:36.707" v="58" actId="1076"/>
          <ac:spMkLst>
            <pc:docMk/>
            <pc:sldMk cId="3922207615" sldId="271"/>
            <ac:spMk id="2" creationId="{D6A476B9-F3BE-0816-7CAB-562F550B9FA0}"/>
          </ac:spMkLst>
        </pc:spChg>
      </pc:sldChg>
      <pc:sldChg chg="modSp ord">
        <pc:chgData name="Ryan Richer" userId="S::richerr@sudburycatholicschools.ca::fb7c4864-ba4c-4da3-821c-d2c9abe28582" providerId="AD" clId="Web-{681AADB2-65D7-C02E-E301-AD2574087118}" dt="2026-05-28T14:49:16.848" v="80"/>
        <pc:sldMkLst>
          <pc:docMk/>
          <pc:sldMk cId="3524229247" sldId="272"/>
        </pc:sldMkLst>
        <pc:spChg chg="mod">
          <ac:chgData name="Ryan Richer" userId="S::richerr@sudburycatholicschools.ca::fb7c4864-ba4c-4da3-821c-d2c9abe28582" providerId="AD" clId="Web-{681AADB2-65D7-C02E-E301-AD2574087118}" dt="2026-05-28T14:47:43.972" v="61" actId="1076"/>
          <ac:spMkLst>
            <pc:docMk/>
            <pc:sldMk cId="3524229247" sldId="272"/>
            <ac:spMk id="2" creationId="{D6A476B9-F3BE-0816-7CAB-562F550B9FA0}"/>
          </ac:spMkLst>
        </pc:spChg>
      </pc:sldChg>
      <pc:sldChg chg="ord">
        <pc:chgData name="Ryan Richer" userId="S::richerr@sudburycatholicschools.ca::fb7c4864-ba4c-4da3-821c-d2c9abe28582" providerId="AD" clId="Web-{681AADB2-65D7-C02E-E301-AD2574087118}" dt="2026-05-28T14:50:57.037" v="83"/>
        <pc:sldMkLst>
          <pc:docMk/>
          <pc:sldMk cId="1075860124" sldId="273"/>
        </pc:sldMkLst>
      </pc:sldChg>
      <pc:sldChg chg="addSp delSp modSp new mod ord setBg">
        <pc:chgData name="Ryan Richer" userId="S::richerr@sudburycatholicschools.ca::fb7c4864-ba4c-4da3-821c-d2c9abe28582" providerId="AD" clId="Web-{681AADB2-65D7-C02E-E301-AD2574087118}" dt="2026-05-28T14:01:50.636" v="37" actId="1076"/>
        <pc:sldMkLst>
          <pc:docMk/>
          <pc:sldMk cId="3286519951" sldId="274"/>
        </pc:sldMkLst>
        <pc:spChg chg="mod">
          <ac:chgData name="Ryan Richer" userId="S::richerr@sudburycatholicschools.ca::fb7c4864-ba4c-4da3-821c-d2c9abe28582" providerId="AD" clId="Web-{681AADB2-65D7-C02E-E301-AD2574087118}" dt="2026-05-28T13:59:51.683" v="30"/>
          <ac:spMkLst>
            <pc:docMk/>
            <pc:sldMk cId="3286519951" sldId="274"/>
            <ac:spMk id="2" creationId="{20240191-1751-37D9-FDE5-39D0858BB32C}"/>
          </ac:spMkLst>
        </pc:spChg>
        <pc:spChg chg="del">
          <ac:chgData name="Ryan Richer" userId="S::richerr@sudburycatholicschools.ca::fb7c4864-ba4c-4da3-821c-d2c9abe28582" providerId="AD" clId="Web-{681AADB2-65D7-C02E-E301-AD2574087118}" dt="2026-05-28T13:57:07.510" v="17"/>
          <ac:spMkLst>
            <pc:docMk/>
            <pc:sldMk cId="3286519951" sldId="274"/>
            <ac:spMk id="3" creationId="{B1448CFC-0A5C-8999-AD1F-99E672C3886E}"/>
          </ac:spMkLst>
        </pc:spChg>
        <pc:spChg chg="add del mod">
          <ac:chgData name="Ryan Richer" userId="S::richerr@sudburycatholicschools.ca::fb7c4864-ba4c-4da3-821c-d2c9abe28582" providerId="AD" clId="Web-{681AADB2-65D7-C02E-E301-AD2574087118}" dt="2026-05-28T14:01:33.886" v="33"/>
          <ac:spMkLst>
            <pc:docMk/>
            <pc:sldMk cId="3286519951" sldId="274"/>
            <ac:spMk id="8" creationId="{8C0EE495-F9DC-8B66-D27B-F1F698EF3572}"/>
          </ac:spMkLst>
        </pc:spChg>
        <pc:spChg chg="add del">
          <ac:chgData name="Ryan Richer" userId="S::richerr@sudburycatholicschools.ca::fb7c4864-ba4c-4da3-821c-d2c9abe28582" providerId="AD" clId="Web-{681AADB2-65D7-C02E-E301-AD2574087118}" dt="2026-05-28T13:59:51.683" v="31"/>
          <ac:spMkLst>
            <pc:docMk/>
            <pc:sldMk cId="3286519951" sldId="274"/>
            <ac:spMk id="11" creationId="{12609869-9E80-471B-A487-A53288E0E791}"/>
          </ac:spMkLst>
        </pc:spChg>
        <pc:spChg chg="add del">
          <ac:chgData name="Ryan Richer" userId="S::richerr@sudburycatholicschools.ca::fb7c4864-ba4c-4da3-821c-d2c9abe28582" providerId="AD" clId="Web-{681AADB2-65D7-C02E-E301-AD2574087118}" dt="2026-05-28T13:59:51.683" v="31"/>
          <ac:spMkLst>
            <pc:docMk/>
            <pc:sldMk cId="3286519951" sldId="274"/>
            <ac:spMk id="13" creationId="{7004738A-9D34-43E8-97D2-CA0EED4F8BE0}"/>
          </ac:spMkLst>
        </pc:spChg>
        <pc:spChg chg="add del">
          <ac:chgData name="Ryan Richer" userId="S::richerr@sudburycatholicschools.ca::fb7c4864-ba4c-4da3-821c-d2c9abe28582" providerId="AD" clId="Web-{681AADB2-65D7-C02E-E301-AD2574087118}" dt="2026-05-28T13:59:51.683" v="31"/>
          <ac:spMkLst>
            <pc:docMk/>
            <pc:sldMk cId="3286519951" sldId="274"/>
            <ac:spMk id="15" creationId="{B8B8D07F-F13E-443E-BA68-2D26672D76B9}"/>
          </ac:spMkLst>
        </pc:spChg>
        <pc:spChg chg="add del">
          <ac:chgData name="Ryan Richer" userId="S::richerr@sudburycatholicschools.ca::fb7c4864-ba4c-4da3-821c-d2c9abe28582" providerId="AD" clId="Web-{681AADB2-65D7-C02E-E301-AD2574087118}" dt="2026-05-28T13:59:51.683" v="31"/>
          <ac:spMkLst>
            <pc:docMk/>
            <pc:sldMk cId="3286519951" sldId="274"/>
            <ac:spMk id="17" creationId="{2813A4FA-24A5-41ED-A534-3807D1B2F344}"/>
          </ac:spMkLst>
        </pc:spChg>
        <pc:spChg chg="add del">
          <ac:chgData name="Ryan Richer" userId="S::richerr@sudburycatholicschools.ca::fb7c4864-ba4c-4da3-821c-d2c9abe28582" providerId="AD" clId="Web-{681AADB2-65D7-C02E-E301-AD2574087118}" dt="2026-05-28T13:59:51.683" v="31"/>
          <ac:spMkLst>
            <pc:docMk/>
            <pc:sldMk cId="3286519951" sldId="274"/>
            <ac:spMk id="19" creationId="{C3944F27-CA70-4E84-A51A-E6BF89558979}"/>
          </ac:spMkLst>
        </pc:spChg>
        <pc:spChg chg="add del">
          <ac:chgData name="Ryan Richer" userId="S::richerr@sudburycatholicschools.ca::fb7c4864-ba4c-4da3-821c-d2c9abe28582" providerId="AD" clId="Web-{681AADB2-65D7-C02E-E301-AD2574087118}" dt="2026-05-28T13:59:51.683" v="30"/>
          <ac:spMkLst>
            <pc:docMk/>
            <pc:sldMk cId="3286519951" sldId="274"/>
            <ac:spMk id="24" creationId="{6EFC920F-B85A-4068-BD93-41064EDE93D3}"/>
          </ac:spMkLst>
        </pc:spChg>
        <pc:spChg chg="add">
          <ac:chgData name="Ryan Richer" userId="S::richerr@sudburycatholicschools.ca::fb7c4864-ba4c-4da3-821c-d2c9abe28582" providerId="AD" clId="Web-{681AADB2-65D7-C02E-E301-AD2574087118}" dt="2026-05-28T13:59:51.683" v="31"/>
          <ac:spMkLst>
            <pc:docMk/>
            <pc:sldMk cId="3286519951" sldId="274"/>
            <ac:spMk id="28" creationId="{B8B8D07F-F13E-443E-BA68-2D26672D76B9}"/>
          </ac:spMkLst>
        </pc:spChg>
        <pc:spChg chg="add del">
          <ac:chgData name="Ryan Richer" userId="S::richerr@sudburycatholicschools.ca::fb7c4864-ba4c-4da3-821c-d2c9abe28582" providerId="AD" clId="Web-{681AADB2-65D7-C02E-E301-AD2574087118}" dt="2026-05-28T13:59:51.683" v="30"/>
          <ac:spMkLst>
            <pc:docMk/>
            <pc:sldMk cId="3286519951" sldId="274"/>
            <ac:spMk id="30" creationId="{CBC4F608-B4B8-48C3-9572-C0F061B1CD99}"/>
          </ac:spMkLst>
        </pc:spChg>
        <pc:spChg chg="add del">
          <ac:chgData name="Ryan Richer" userId="S::richerr@sudburycatholicschools.ca::fb7c4864-ba4c-4da3-821c-d2c9abe28582" providerId="AD" clId="Web-{681AADB2-65D7-C02E-E301-AD2574087118}" dt="2026-05-28T13:59:51.683" v="30"/>
          <ac:spMkLst>
            <pc:docMk/>
            <pc:sldMk cId="3286519951" sldId="274"/>
            <ac:spMk id="32" creationId="{1382A32C-5B0C-4B1C-A074-76C6DBCC9F87}"/>
          </ac:spMkLst>
        </pc:spChg>
        <pc:spChg chg="add">
          <ac:chgData name="Ryan Richer" userId="S::richerr@sudburycatholicschools.ca::fb7c4864-ba4c-4da3-821c-d2c9abe28582" providerId="AD" clId="Web-{681AADB2-65D7-C02E-E301-AD2574087118}" dt="2026-05-28T13:59:51.683" v="31"/>
          <ac:spMkLst>
            <pc:docMk/>
            <pc:sldMk cId="3286519951" sldId="274"/>
            <ac:spMk id="34" creationId="{12609869-9E80-471B-A487-A53288E0E791}"/>
          </ac:spMkLst>
        </pc:spChg>
        <pc:spChg chg="add">
          <ac:chgData name="Ryan Richer" userId="S::richerr@sudburycatholicschools.ca::fb7c4864-ba4c-4da3-821c-d2c9abe28582" providerId="AD" clId="Web-{681AADB2-65D7-C02E-E301-AD2574087118}" dt="2026-05-28T13:59:51.683" v="31"/>
          <ac:spMkLst>
            <pc:docMk/>
            <pc:sldMk cId="3286519951" sldId="274"/>
            <ac:spMk id="35" creationId="{7004738A-9D34-43E8-97D2-CA0EED4F8BE0}"/>
          </ac:spMkLst>
        </pc:spChg>
        <pc:spChg chg="add">
          <ac:chgData name="Ryan Richer" userId="S::richerr@sudburycatholicschools.ca::fb7c4864-ba4c-4da3-821c-d2c9abe28582" providerId="AD" clId="Web-{681AADB2-65D7-C02E-E301-AD2574087118}" dt="2026-05-28T13:59:51.683" v="31"/>
          <ac:spMkLst>
            <pc:docMk/>
            <pc:sldMk cId="3286519951" sldId="274"/>
            <ac:spMk id="36" creationId="{2813A4FA-24A5-41ED-A534-3807D1B2F344}"/>
          </ac:spMkLst>
        </pc:spChg>
        <pc:spChg chg="add">
          <ac:chgData name="Ryan Richer" userId="S::richerr@sudburycatholicschools.ca::fb7c4864-ba4c-4da3-821c-d2c9abe28582" providerId="AD" clId="Web-{681AADB2-65D7-C02E-E301-AD2574087118}" dt="2026-05-28T13:59:51.683" v="31"/>
          <ac:spMkLst>
            <pc:docMk/>
            <pc:sldMk cId="3286519951" sldId="274"/>
            <ac:spMk id="37" creationId="{C3944F27-CA70-4E84-A51A-E6BF89558979}"/>
          </ac:spMkLst>
        </pc:spChg>
        <pc:picChg chg="add del mod ord">
          <ac:chgData name="Ryan Richer" userId="S::richerr@sudburycatholicschools.ca::fb7c4864-ba4c-4da3-821c-d2c9abe28582" providerId="AD" clId="Web-{681AADB2-65D7-C02E-E301-AD2574087118}" dt="2026-05-28T14:01:27.792" v="32"/>
          <ac:picMkLst>
            <pc:docMk/>
            <pc:sldMk cId="3286519951" sldId="274"/>
            <ac:picMk id="4" creationId="{A0F18A08-BE91-6DE7-3259-FC01E19E527B}"/>
          </ac:picMkLst>
        </pc:picChg>
        <pc:picChg chg="add mod ord">
          <ac:chgData name="Ryan Richer" userId="S::richerr@sudburycatholicschools.ca::fb7c4864-ba4c-4da3-821c-d2c9abe28582" providerId="AD" clId="Web-{681AADB2-65D7-C02E-E301-AD2574087118}" dt="2026-05-28T14:01:50.636" v="37" actId="1076"/>
          <ac:picMkLst>
            <pc:docMk/>
            <pc:sldMk cId="3286519951" sldId="274"/>
            <ac:picMk id="5" creationId="{65672603-A381-10E8-E08F-3F7411BC2DDE}"/>
          </ac:picMkLst>
        </pc:picChg>
      </pc:sldChg>
      <pc:sldChg chg="add replId">
        <pc:chgData name="Ryan Richer" userId="S::richerr@sudburycatholicschools.ca::fb7c4864-ba4c-4da3-821c-d2c9abe28582" providerId="AD" clId="Web-{681AADB2-65D7-C02E-E301-AD2574087118}" dt="2026-05-28T14:59:22.448" v="88"/>
        <pc:sldMkLst>
          <pc:docMk/>
          <pc:sldMk cId="3203868148" sldId="275"/>
        </pc:sldMkLst>
      </pc:sldChg>
    </pc:docChg>
  </pc:docChgLst>
</pc:chgInfo>
</file>

<file path=ppt/diagrams/_rels/data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svg"/><Relationship Id="rId1" Type="http://schemas.openxmlformats.org/officeDocument/2006/relationships/image" Target="../media/image9.sv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svg"/><Relationship Id="rId1" Type="http://schemas.openxmlformats.org/officeDocument/2006/relationships/image" Target="../media/image2.svg"/><Relationship Id="rId4" Type="http://schemas.openxmlformats.org/officeDocument/2006/relationships/image" Target="../media/image5.svg"/></Relationships>
</file>

<file path=ppt/diagrams/_rels/data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svg"/><Relationship Id="rId1" Type="http://schemas.openxmlformats.org/officeDocument/2006/relationships/image" Target="../media/image6.svg"/></Relationships>
</file>

<file path=ppt/diagrams/_rels/drawing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svg"/><Relationship Id="rId1" Type="http://schemas.openxmlformats.org/officeDocument/2006/relationships/image" Target="../media/image9.sv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svg"/><Relationship Id="rId1" Type="http://schemas.openxmlformats.org/officeDocument/2006/relationships/image" Target="../media/image2.svg"/><Relationship Id="rId4" Type="http://schemas.openxmlformats.org/officeDocument/2006/relationships/image" Target="../media/image5.svg"/></Relationships>
</file>

<file path=ppt/diagrams/_rels/drawing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svg"/><Relationship Id="rId1" Type="http://schemas.openxmlformats.org/officeDocument/2006/relationships/image" Target="../media/image6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18/5/colors/Iconchunking_neutralbg_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18/5/colors/Iconchunking_coloredtext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accent2">
        <a:alpha val="0"/>
      </a:schemeClr>
    </dgm:fillClrLst>
    <dgm:linClrLst meth="repeat">
      <a:schemeClr val="accent2">
        <a:alpha val="0"/>
      </a:schemeClr>
    </dgm:linClrLst>
    <dgm:effectClrLst/>
    <dgm:txLinClrLst/>
    <dgm:txFillClrLst meth="repeat">
      <a:schemeClr val="accent2"/>
      <a:schemeClr val="accent3"/>
      <a:schemeClr val="accent4"/>
      <a:schemeClr val="accent5"/>
      <a:schemeClr val="accent6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07F8E8C-1355-4F63-8492-44EFF9488CDA}" type="doc">
      <dgm:prSet loTypeId="urn:microsoft.com/office/officeart/2005/8/layout/vList2" loCatId="list" qsTypeId="urn:microsoft.com/office/officeart/2005/8/quickstyle/simple4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E2C90779-6DED-4593-BE1E-EFC55BD42FF0}">
      <dgm:prSet/>
      <dgm:spPr/>
      <dgm:t>
        <a:bodyPr/>
        <a:lstStyle/>
        <a:p>
          <a:r>
            <a:rPr lang="en-CA" dirty="0"/>
            <a:t>Centralized &amp; Curated</a:t>
          </a:r>
          <a:endParaRPr lang="en-US" dirty="0"/>
        </a:p>
      </dgm:t>
    </dgm:pt>
    <dgm:pt modelId="{6A704066-D1B5-4C13-81C7-7E365A82FEB5}" type="parTrans" cxnId="{BD5D5A0B-AD7F-446D-8C91-82D6D7EC82E5}">
      <dgm:prSet/>
      <dgm:spPr/>
      <dgm:t>
        <a:bodyPr/>
        <a:lstStyle/>
        <a:p>
          <a:endParaRPr lang="en-US"/>
        </a:p>
      </dgm:t>
    </dgm:pt>
    <dgm:pt modelId="{89A6E7C3-C545-44FA-90AD-E3F3D97066F1}" type="sibTrans" cxnId="{BD5D5A0B-AD7F-446D-8C91-82D6D7EC82E5}">
      <dgm:prSet/>
      <dgm:spPr/>
      <dgm:t>
        <a:bodyPr/>
        <a:lstStyle/>
        <a:p>
          <a:endParaRPr lang="en-US"/>
        </a:p>
      </dgm:t>
    </dgm:pt>
    <dgm:pt modelId="{ED18B676-4548-482A-8A80-F83559B9C5B8}">
      <dgm:prSet/>
      <dgm:spPr/>
      <dgm:t>
        <a:bodyPr/>
        <a:lstStyle/>
        <a:p>
          <a:r>
            <a:rPr lang="en-CA" dirty="0"/>
            <a:t>Contains exclusive</a:t>
          </a:r>
          <a:r>
            <a:rPr lang="en-CA"/>
            <a:t>, rigid </a:t>
          </a:r>
          <a:r>
            <a:rPr lang="en-CA" dirty="0"/>
            <a:t>information</a:t>
          </a:r>
          <a:endParaRPr lang="en-US" dirty="0"/>
        </a:p>
      </dgm:t>
    </dgm:pt>
    <dgm:pt modelId="{38B2AF47-1683-42A8-8A1D-C5B7C994025D}" type="parTrans" cxnId="{F7F6F602-17AF-4E36-83A6-4AE44F1DCF41}">
      <dgm:prSet/>
      <dgm:spPr/>
      <dgm:t>
        <a:bodyPr/>
        <a:lstStyle/>
        <a:p>
          <a:endParaRPr lang="en-US"/>
        </a:p>
      </dgm:t>
    </dgm:pt>
    <dgm:pt modelId="{B5BD26C6-BC52-433E-933B-50E5F841078B}" type="sibTrans" cxnId="{F7F6F602-17AF-4E36-83A6-4AE44F1DCF41}">
      <dgm:prSet/>
      <dgm:spPr/>
      <dgm:t>
        <a:bodyPr/>
        <a:lstStyle/>
        <a:p>
          <a:endParaRPr lang="en-US"/>
        </a:p>
      </dgm:t>
    </dgm:pt>
    <dgm:pt modelId="{973B9390-617B-425C-8F34-A04487177ED8}" type="pres">
      <dgm:prSet presAssocID="{607F8E8C-1355-4F63-8492-44EFF9488CDA}" presName="linear" presStyleCnt="0">
        <dgm:presLayoutVars>
          <dgm:animLvl val="lvl"/>
          <dgm:resizeHandles val="exact"/>
        </dgm:presLayoutVars>
      </dgm:prSet>
      <dgm:spPr/>
    </dgm:pt>
    <dgm:pt modelId="{B4BFAF8B-AE1F-4835-9DAE-C54E30F4798B}" type="pres">
      <dgm:prSet presAssocID="{E2C90779-6DED-4593-BE1E-EFC55BD42FF0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228E094B-D296-4F7F-B295-331C20D06422}" type="pres">
      <dgm:prSet presAssocID="{89A6E7C3-C545-44FA-90AD-E3F3D97066F1}" presName="spacer" presStyleCnt="0"/>
      <dgm:spPr/>
    </dgm:pt>
    <dgm:pt modelId="{763CE0B6-682F-4AD7-80F2-B22C043F9468}" type="pres">
      <dgm:prSet presAssocID="{ED18B676-4548-482A-8A80-F83559B9C5B8}" presName="parentText" presStyleLbl="node1" presStyleIdx="1" presStyleCnt="2">
        <dgm:presLayoutVars>
          <dgm:chMax val="0"/>
          <dgm:bulletEnabled val="1"/>
        </dgm:presLayoutVars>
      </dgm:prSet>
      <dgm:spPr/>
    </dgm:pt>
  </dgm:ptLst>
  <dgm:cxnLst>
    <dgm:cxn modelId="{F7F6F602-17AF-4E36-83A6-4AE44F1DCF41}" srcId="{607F8E8C-1355-4F63-8492-44EFF9488CDA}" destId="{ED18B676-4548-482A-8A80-F83559B9C5B8}" srcOrd="1" destOrd="0" parTransId="{38B2AF47-1683-42A8-8A1D-C5B7C994025D}" sibTransId="{B5BD26C6-BC52-433E-933B-50E5F841078B}"/>
    <dgm:cxn modelId="{BD5D5A0B-AD7F-446D-8C91-82D6D7EC82E5}" srcId="{607F8E8C-1355-4F63-8492-44EFF9488CDA}" destId="{E2C90779-6DED-4593-BE1E-EFC55BD42FF0}" srcOrd="0" destOrd="0" parTransId="{6A704066-D1B5-4C13-81C7-7E365A82FEB5}" sibTransId="{89A6E7C3-C545-44FA-90AD-E3F3D97066F1}"/>
    <dgm:cxn modelId="{73FD053A-0EEC-4068-A9E3-4DD66EDAA70C}" type="presOf" srcId="{ED18B676-4548-482A-8A80-F83559B9C5B8}" destId="{763CE0B6-682F-4AD7-80F2-B22C043F9468}" srcOrd="0" destOrd="0" presId="urn:microsoft.com/office/officeart/2005/8/layout/vList2"/>
    <dgm:cxn modelId="{B689BBA8-C1CB-4F47-B1AE-1046E1669D61}" type="presOf" srcId="{E2C90779-6DED-4593-BE1E-EFC55BD42FF0}" destId="{B4BFAF8B-AE1F-4835-9DAE-C54E30F4798B}" srcOrd="0" destOrd="0" presId="urn:microsoft.com/office/officeart/2005/8/layout/vList2"/>
    <dgm:cxn modelId="{3AB106EB-274F-4250-90AA-65542AC24F61}" type="presOf" srcId="{607F8E8C-1355-4F63-8492-44EFF9488CDA}" destId="{973B9390-617B-425C-8F34-A04487177ED8}" srcOrd="0" destOrd="0" presId="urn:microsoft.com/office/officeart/2005/8/layout/vList2"/>
    <dgm:cxn modelId="{B77439AD-21F0-4F4A-8D6D-6F0E25A567C7}" type="presParOf" srcId="{973B9390-617B-425C-8F34-A04487177ED8}" destId="{B4BFAF8B-AE1F-4835-9DAE-C54E30F4798B}" srcOrd="0" destOrd="0" presId="urn:microsoft.com/office/officeart/2005/8/layout/vList2"/>
    <dgm:cxn modelId="{8AADAD3D-252E-4870-88BB-B302F5B08A55}" type="presParOf" srcId="{973B9390-617B-425C-8F34-A04487177ED8}" destId="{228E094B-D296-4F7F-B295-331C20D06422}" srcOrd="1" destOrd="0" presId="urn:microsoft.com/office/officeart/2005/8/layout/vList2"/>
    <dgm:cxn modelId="{48140617-E5A5-4B57-91EF-69EB18320EFF}" type="presParOf" srcId="{973B9390-617B-425C-8F34-A04487177ED8}" destId="{763CE0B6-682F-4AD7-80F2-B22C043F9468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22C28034-B047-42F9-B04B-5F8EFAB491CB}" type="doc">
      <dgm:prSet loTypeId="urn:microsoft.com/office/officeart/2005/8/layout/vList2" loCatId="list" qsTypeId="urn:microsoft.com/office/officeart/2005/8/quickstyle/simple4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6DFE3E32-4E75-446F-A496-36103E1AE443}">
      <dgm:prSet/>
      <dgm:spPr/>
      <dgm:t>
        <a:bodyPr/>
        <a:lstStyle/>
        <a:p>
          <a:r>
            <a:rPr lang="en-CA" dirty="0"/>
            <a:t>Free, and open-source</a:t>
          </a:r>
          <a:endParaRPr lang="en-US" dirty="0"/>
        </a:p>
      </dgm:t>
    </dgm:pt>
    <dgm:pt modelId="{69231FED-AF5E-4156-9396-4A0CF552E61F}" type="parTrans" cxnId="{E53247F3-9BE5-41D4-BCAE-0C3C255C1CB4}">
      <dgm:prSet/>
      <dgm:spPr/>
      <dgm:t>
        <a:bodyPr/>
        <a:lstStyle/>
        <a:p>
          <a:endParaRPr lang="en-US"/>
        </a:p>
      </dgm:t>
    </dgm:pt>
    <dgm:pt modelId="{419742C3-CE17-4847-894B-3E3021406CC6}" type="sibTrans" cxnId="{E53247F3-9BE5-41D4-BCAE-0C3C255C1CB4}">
      <dgm:prSet/>
      <dgm:spPr/>
      <dgm:t>
        <a:bodyPr/>
        <a:lstStyle/>
        <a:p>
          <a:endParaRPr lang="en-US"/>
        </a:p>
      </dgm:t>
    </dgm:pt>
    <dgm:pt modelId="{F809C468-6B28-41F3-A991-A4D44122BB01}">
      <dgm:prSet/>
      <dgm:spPr/>
      <dgm:t>
        <a:bodyPr/>
        <a:lstStyle/>
        <a:p>
          <a:r>
            <a:rPr lang="en-CA" dirty="0"/>
            <a:t>Customizable through community-driven modifications</a:t>
          </a:r>
        </a:p>
      </dgm:t>
    </dgm:pt>
    <dgm:pt modelId="{CD2EB5C9-F7A5-44E8-9CF3-48DCAB2FE5E1}" type="parTrans" cxnId="{EE842BFB-1AA9-42CE-A76E-25FC5F01EAE8}">
      <dgm:prSet/>
      <dgm:spPr/>
      <dgm:t>
        <a:bodyPr/>
        <a:lstStyle/>
        <a:p>
          <a:endParaRPr lang="en-CA"/>
        </a:p>
      </dgm:t>
    </dgm:pt>
    <dgm:pt modelId="{C5DF84B5-F789-4D2C-A13E-F1CB4E847000}" type="sibTrans" cxnId="{EE842BFB-1AA9-42CE-A76E-25FC5F01EAE8}">
      <dgm:prSet/>
      <dgm:spPr/>
      <dgm:t>
        <a:bodyPr/>
        <a:lstStyle/>
        <a:p>
          <a:endParaRPr lang="en-CA"/>
        </a:p>
      </dgm:t>
    </dgm:pt>
    <dgm:pt modelId="{EB75A547-200B-4A9B-9966-F97ADBBD7406}">
      <dgm:prSet/>
      <dgm:spPr/>
      <dgm:t>
        <a:bodyPr/>
        <a:lstStyle/>
        <a:p>
          <a:r>
            <a:rPr lang="en-CA" dirty="0"/>
            <a:t>Available API</a:t>
          </a:r>
          <a:endParaRPr lang="en-US" dirty="0"/>
        </a:p>
      </dgm:t>
    </dgm:pt>
    <dgm:pt modelId="{BCA00349-5CD4-4C9F-AC7E-A822BC4D8BD2}" type="sibTrans" cxnId="{4FDC4E14-012B-48ED-9DBE-CD7C1B4E9F1B}">
      <dgm:prSet/>
      <dgm:spPr/>
      <dgm:t>
        <a:bodyPr/>
        <a:lstStyle/>
        <a:p>
          <a:endParaRPr lang="en-US"/>
        </a:p>
      </dgm:t>
    </dgm:pt>
    <dgm:pt modelId="{8D5E9C9E-EC6C-4F81-9D05-64333A56C2F2}" type="parTrans" cxnId="{4FDC4E14-012B-48ED-9DBE-CD7C1B4E9F1B}">
      <dgm:prSet/>
      <dgm:spPr/>
      <dgm:t>
        <a:bodyPr/>
        <a:lstStyle/>
        <a:p>
          <a:endParaRPr lang="en-US"/>
        </a:p>
      </dgm:t>
    </dgm:pt>
    <dgm:pt modelId="{3D7EA330-0E80-427B-8ECF-D21C20A0C2FB}">
      <dgm:prSet/>
      <dgm:spPr/>
      <dgm:t>
        <a:bodyPr/>
        <a:lstStyle/>
        <a:p>
          <a:r>
            <a:rPr lang="en-US" dirty="0"/>
            <a:t>Miniscule hardware requirements</a:t>
          </a:r>
          <a:endParaRPr lang="en-CA" dirty="0"/>
        </a:p>
      </dgm:t>
    </dgm:pt>
    <dgm:pt modelId="{B6590C3A-BDF3-484E-AD71-A4DCFB80AC00}" type="parTrans" cxnId="{B9ACA8B5-8249-4AD0-8F42-3CC3DBE8FE59}">
      <dgm:prSet/>
      <dgm:spPr/>
    </dgm:pt>
    <dgm:pt modelId="{FD190759-9380-4330-8068-6E8FB4827BA0}" type="sibTrans" cxnId="{B9ACA8B5-8249-4AD0-8F42-3CC3DBE8FE59}">
      <dgm:prSet/>
      <dgm:spPr/>
    </dgm:pt>
    <dgm:pt modelId="{A9E1FD3F-8BB1-4EB7-A582-588F50796613}" type="pres">
      <dgm:prSet presAssocID="{22C28034-B047-42F9-B04B-5F8EFAB491CB}" presName="linear" presStyleCnt="0">
        <dgm:presLayoutVars>
          <dgm:animLvl val="lvl"/>
          <dgm:resizeHandles val="exact"/>
        </dgm:presLayoutVars>
      </dgm:prSet>
      <dgm:spPr/>
    </dgm:pt>
    <dgm:pt modelId="{652ED5D2-12D5-4D59-A9FF-30766A948562}" type="pres">
      <dgm:prSet presAssocID="{F809C468-6B28-41F3-A991-A4D44122BB01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6908BC57-C34C-4A30-8D01-5DCA924A7236}" type="pres">
      <dgm:prSet presAssocID="{C5DF84B5-F789-4D2C-A13E-F1CB4E847000}" presName="spacer" presStyleCnt="0"/>
      <dgm:spPr/>
    </dgm:pt>
    <dgm:pt modelId="{D0ADC299-6EFF-4B7F-982A-FD2EA43EA12E}" type="pres">
      <dgm:prSet presAssocID="{EB75A547-200B-4A9B-9966-F97ADBBD7406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7F4604D1-225E-4474-A3F5-F77AB3F0C4C3}" type="pres">
      <dgm:prSet presAssocID="{BCA00349-5CD4-4C9F-AC7E-A822BC4D8BD2}" presName="spacer" presStyleCnt="0"/>
      <dgm:spPr/>
    </dgm:pt>
    <dgm:pt modelId="{FF3E9BDF-1804-4BF5-96E3-8CD7F99C19D8}" type="pres">
      <dgm:prSet presAssocID="{3D7EA330-0E80-427B-8ECF-D21C20A0C2FB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FBE312A0-E077-42C9-889A-E7E365C6BC9E}" type="pres">
      <dgm:prSet presAssocID="{FD190759-9380-4330-8068-6E8FB4827BA0}" presName="spacer" presStyleCnt="0"/>
      <dgm:spPr/>
    </dgm:pt>
    <dgm:pt modelId="{C43166A9-6F6C-4A7D-9F22-676A61FEEE46}" type="pres">
      <dgm:prSet presAssocID="{6DFE3E32-4E75-446F-A496-36103E1AE443}" presName="parentText" presStyleLbl="node1" presStyleIdx="3" presStyleCnt="4">
        <dgm:presLayoutVars>
          <dgm:chMax val="0"/>
          <dgm:bulletEnabled val="1"/>
        </dgm:presLayoutVars>
      </dgm:prSet>
      <dgm:spPr/>
    </dgm:pt>
  </dgm:ptLst>
  <dgm:cxnLst>
    <dgm:cxn modelId="{4FDC4E14-012B-48ED-9DBE-CD7C1B4E9F1B}" srcId="{22C28034-B047-42F9-B04B-5F8EFAB491CB}" destId="{EB75A547-200B-4A9B-9966-F97ADBBD7406}" srcOrd="1" destOrd="0" parTransId="{8D5E9C9E-EC6C-4F81-9D05-64333A56C2F2}" sibTransId="{BCA00349-5CD4-4C9F-AC7E-A822BC4D8BD2}"/>
    <dgm:cxn modelId="{3ACB0E2A-8AE2-46F9-8448-9333CBC5A7E8}" type="presOf" srcId="{3D7EA330-0E80-427B-8ECF-D21C20A0C2FB}" destId="{FF3E9BDF-1804-4BF5-96E3-8CD7F99C19D8}" srcOrd="0" destOrd="0" presId="urn:microsoft.com/office/officeart/2005/8/layout/vList2"/>
    <dgm:cxn modelId="{A0E93B8B-CB40-4FD0-9C47-9E7E2C081EF4}" type="presOf" srcId="{6DFE3E32-4E75-446F-A496-36103E1AE443}" destId="{C43166A9-6F6C-4A7D-9F22-676A61FEEE46}" srcOrd="0" destOrd="0" presId="urn:microsoft.com/office/officeart/2005/8/layout/vList2"/>
    <dgm:cxn modelId="{B9ACA8B5-8249-4AD0-8F42-3CC3DBE8FE59}" srcId="{22C28034-B047-42F9-B04B-5F8EFAB491CB}" destId="{3D7EA330-0E80-427B-8ECF-D21C20A0C2FB}" srcOrd="2" destOrd="0" parTransId="{B6590C3A-BDF3-484E-AD71-A4DCFB80AC00}" sibTransId="{FD190759-9380-4330-8068-6E8FB4827BA0}"/>
    <dgm:cxn modelId="{FBB899BE-B135-4B33-9CE6-8714B8041716}" type="presOf" srcId="{22C28034-B047-42F9-B04B-5F8EFAB491CB}" destId="{A9E1FD3F-8BB1-4EB7-A582-588F50796613}" srcOrd="0" destOrd="0" presId="urn:microsoft.com/office/officeart/2005/8/layout/vList2"/>
    <dgm:cxn modelId="{E02E27E0-064D-47B3-A6D8-827813A59109}" type="presOf" srcId="{F809C468-6B28-41F3-A991-A4D44122BB01}" destId="{652ED5D2-12D5-4D59-A9FF-30766A948562}" srcOrd="0" destOrd="0" presId="urn:microsoft.com/office/officeart/2005/8/layout/vList2"/>
    <dgm:cxn modelId="{5DF460E8-9342-4225-9A2A-3FDD908A0C7B}" type="presOf" srcId="{EB75A547-200B-4A9B-9966-F97ADBBD7406}" destId="{D0ADC299-6EFF-4B7F-982A-FD2EA43EA12E}" srcOrd="0" destOrd="0" presId="urn:microsoft.com/office/officeart/2005/8/layout/vList2"/>
    <dgm:cxn modelId="{E53247F3-9BE5-41D4-BCAE-0C3C255C1CB4}" srcId="{22C28034-B047-42F9-B04B-5F8EFAB491CB}" destId="{6DFE3E32-4E75-446F-A496-36103E1AE443}" srcOrd="3" destOrd="0" parTransId="{69231FED-AF5E-4156-9396-4A0CF552E61F}" sibTransId="{419742C3-CE17-4847-894B-3E3021406CC6}"/>
    <dgm:cxn modelId="{EE842BFB-1AA9-42CE-A76E-25FC5F01EAE8}" srcId="{22C28034-B047-42F9-B04B-5F8EFAB491CB}" destId="{F809C468-6B28-41F3-A991-A4D44122BB01}" srcOrd="0" destOrd="0" parTransId="{CD2EB5C9-F7A5-44E8-9CF3-48DCAB2FE5E1}" sibTransId="{C5DF84B5-F789-4D2C-A13E-F1CB4E847000}"/>
    <dgm:cxn modelId="{4FFE45F4-0475-4147-8503-99840DD6DFD1}" type="presParOf" srcId="{A9E1FD3F-8BB1-4EB7-A582-588F50796613}" destId="{652ED5D2-12D5-4D59-A9FF-30766A948562}" srcOrd="0" destOrd="0" presId="urn:microsoft.com/office/officeart/2005/8/layout/vList2"/>
    <dgm:cxn modelId="{7C6E34C4-E94F-46EE-ADF8-06A18280A091}" type="presParOf" srcId="{A9E1FD3F-8BB1-4EB7-A582-588F50796613}" destId="{6908BC57-C34C-4A30-8D01-5DCA924A7236}" srcOrd="1" destOrd="0" presId="urn:microsoft.com/office/officeart/2005/8/layout/vList2"/>
    <dgm:cxn modelId="{A95E6320-02D1-4FE5-B888-A0BF0CEDDB47}" type="presParOf" srcId="{A9E1FD3F-8BB1-4EB7-A582-588F50796613}" destId="{D0ADC299-6EFF-4B7F-982A-FD2EA43EA12E}" srcOrd="2" destOrd="0" presId="urn:microsoft.com/office/officeart/2005/8/layout/vList2"/>
    <dgm:cxn modelId="{713E4B9C-1DCC-4983-8F0F-BA94B06E1716}" type="presParOf" srcId="{A9E1FD3F-8BB1-4EB7-A582-588F50796613}" destId="{7F4604D1-225E-4474-A3F5-F77AB3F0C4C3}" srcOrd="3" destOrd="0" presId="urn:microsoft.com/office/officeart/2005/8/layout/vList2"/>
    <dgm:cxn modelId="{E8230265-D922-4D56-937E-A61EA3CD90FE}" type="presParOf" srcId="{A9E1FD3F-8BB1-4EB7-A582-588F50796613}" destId="{FF3E9BDF-1804-4BF5-96E3-8CD7F99C19D8}" srcOrd="4" destOrd="0" presId="urn:microsoft.com/office/officeart/2005/8/layout/vList2"/>
    <dgm:cxn modelId="{464E6659-F72A-4745-A6B8-D78FBF4D5527}" type="presParOf" srcId="{A9E1FD3F-8BB1-4EB7-A582-588F50796613}" destId="{FBE312A0-E077-42C9-889A-E7E365C6BC9E}" srcOrd="5" destOrd="0" presId="urn:microsoft.com/office/officeart/2005/8/layout/vList2"/>
    <dgm:cxn modelId="{9B238F3F-F7E7-41FD-A71E-27D8D4014753}" type="presParOf" srcId="{A9E1FD3F-8BB1-4EB7-A582-588F50796613}" destId="{C43166A9-6F6C-4A7D-9F22-676A61FEEE46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99E7900F-1E6D-4856-B201-6039D8FF658D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0432B259-2070-4C62-A273-4CD4402014BB}">
      <dgm:prSet/>
      <dgm:spPr/>
      <dgm:t>
        <a:bodyPr/>
        <a:lstStyle/>
        <a:p>
          <a:r>
            <a:rPr lang="en-CA" dirty="0"/>
            <a:t>Fully managed through </a:t>
          </a:r>
          <a:r>
            <a:rPr lang="en-CA" dirty="0" err="1"/>
            <a:t>Elestio</a:t>
          </a:r>
          <a:endParaRPr lang="en-US" dirty="0" err="1"/>
        </a:p>
      </dgm:t>
    </dgm:pt>
    <dgm:pt modelId="{9353219A-0842-400D-AA5B-9C0DA66F1932}" type="parTrans" cxnId="{AA65220D-F016-49F7-9290-8E31B8234EE5}">
      <dgm:prSet/>
      <dgm:spPr/>
      <dgm:t>
        <a:bodyPr/>
        <a:lstStyle/>
        <a:p>
          <a:endParaRPr lang="en-US"/>
        </a:p>
      </dgm:t>
    </dgm:pt>
    <dgm:pt modelId="{119C7809-4689-451C-AB70-0490ECE0526A}" type="sibTrans" cxnId="{AA65220D-F016-49F7-9290-8E31B8234EE5}">
      <dgm:prSet/>
      <dgm:spPr/>
      <dgm:t>
        <a:bodyPr/>
        <a:lstStyle/>
        <a:p>
          <a:endParaRPr lang="en-US"/>
        </a:p>
      </dgm:t>
    </dgm:pt>
    <dgm:pt modelId="{41AAC506-59DA-4EDC-922E-1028CB849A51}">
      <dgm:prSet/>
      <dgm:spPr/>
      <dgm:t>
        <a:bodyPr/>
        <a:lstStyle/>
        <a:p>
          <a:pPr rtl="0"/>
          <a:r>
            <a:rPr lang="en-CA">
              <a:latin typeface="Aptos Display" panose="02110004020202020204"/>
            </a:rPr>
            <a:t>Local Implementation on Ubuntu</a:t>
          </a:r>
          <a:r>
            <a:rPr lang="en-CA"/>
            <a:t> 24.04, 22.04, and 20.04, and Docker</a:t>
          </a:r>
          <a:endParaRPr lang="en-US"/>
        </a:p>
      </dgm:t>
    </dgm:pt>
    <dgm:pt modelId="{75D65C62-6E34-4DD6-98E8-145A7EADD6F6}" type="parTrans" cxnId="{07E28B7D-C01A-434D-AA6A-2EDCB7DF799D}">
      <dgm:prSet/>
      <dgm:spPr/>
      <dgm:t>
        <a:bodyPr/>
        <a:lstStyle/>
        <a:p>
          <a:endParaRPr lang="en-US"/>
        </a:p>
      </dgm:t>
    </dgm:pt>
    <dgm:pt modelId="{BA82A896-FBDC-4036-829E-C646B26D246B}" type="sibTrans" cxnId="{07E28B7D-C01A-434D-AA6A-2EDCB7DF799D}">
      <dgm:prSet/>
      <dgm:spPr/>
      <dgm:t>
        <a:bodyPr/>
        <a:lstStyle/>
        <a:p>
          <a:endParaRPr lang="en-US"/>
        </a:p>
      </dgm:t>
    </dgm:pt>
    <dgm:pt modelId="{A5BF9CE7-6F4B-40AA-BBD7-498F1F519EF2}">
      <dgm:prSet/>
      <dgm:spPr/>
      <dgm:t>
        <a:bodyPr/>
        <a:lstStyle/>
        <a:p>
          <a:r>
            <a:rPr lang="en-CA"/>
            <a:t>Hardware with 1 CPU, 2GB of RAM, and 100GB of storage for expansion</a:t>
          </a:r>
          <a:endParaRPr lang="en-US" dirty="0"/>
        </a:p>
      </dgm:t>
    </dgm:pt>
    <dgm:pt modelId="{B78D7E8B-C4D8-4C4B-9F97-813D75B804D8}" type="parTrans" cxnId="{21C267DE-CE20-4E8C-A614-87F94BCB4456}">
      <dgm:prSet/>
      <dgm:spPr/>
      <dgm:t>
        <a:bodyPr/>
        <a:lstStyle/>
        <a:p>
          <a:endParaRPr lang="en-US"/>
        </a:p>
      </dgm:t>
    </dgm:pt>
    <dgm:pt modelId="{E6D32A17-BDD1-4204-A470-5270C8745E40}" type="sibTrans" cxnId="{21C267DE-CE20-4E8C-A614-87F94BCB4456}">
      <dgm:prSet/>
      <dgm:spPr/>
      <dgm:t>
        <a:bodyPr/>
        <a:lstStyle/>
        <a:p>
          <a:endParaRPr lang="en-US"/>
        </a:p>
      </dgm:t>
    </dgm:pt>
    <dgm:pt modelId="{B69E513A-C41D-4E3A-9B1A-A7CD1AF14D01}" type="pres">
      <dgm:prSet presAssocID="{99E7900F-1E6D-4856-B201-6039D8FF658D}" presName="root" presStyleCnt="0">
        <dgm:presLayoutVars>
          <dgm:dir/>
          <dgm:resizeHandles val="exact"/>
        </dgm:presLayoutVars>
      </dgm:prSet>
      <dgm:spPr/>
    </dgm:pt>
    <dgm:pt modelId="{D5CE6101-6AEE-4183-A168-F4AF28BEEBA7}" type="pres">
      <dgm:prSet presAssocID="{0432B259-2070-4C62-A273-4CD4402014BB}" presName="compNode" presStyleCnt="0"/>
      <dgm:spPr/>
    </dgm:pt>
    <dgm:pt modelId="{067D84E1-4B8F-4342-8AB1-59A9FC2FF8A3}" type="pres">
      <dgm:prSet presAssocID="{0432B259-2070-4C62-A273-4CD4402014BB}" presName="bgRect" presStyleLbl="bgShp" presStyleIdx="0" presStyleCnt="3"/>
      <dgm:spPr/>
    </dgm:pt>
    <dgm:pt modelId="{E3F56F61-9F22-4779-BB74-1086FE9B65B4}" type="pres">
      <dgm:prSet presAssocID="{0432B259-2070-4C62-A273-4CD4402014BB}" presName="iconRect" presStyleLbl="node1" presStyleIdx="0" presStyleCnt="3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erver"/>
        </a:ext>
      </dgm:extLst>
    </dgm:pt>
    <dgm:pt modelId="{D6AEB70F-BCDB-4C4F-A531-0DD4CD15BFC9}" type="pres">
      <dgm:prSet presAssocID="{0432B259-2070-4C62-A273-4CD4402014BB}" presName="spaceRect" presStyleCnt="0"/>
      <dgm:spPr/>
    </dgm:pt>
    <dgm:pt modelId="{FF317C42-576A-4193-A738-A4B6A0079E22}" type="pres">
      <dgm:prSet presAssocID="{0432B259-2070-4C62-A273-4CD4402014BB}" presName="parTx" presStyleLbl="revTx" presStyleIdx="0" presStyleCnt="3">
        <dgm:presLayoutVars>
          <dgm:chMax val="0"/>
          <dgm:chPref val="0"/>
        </dgm:presLayoutVars>
      </dgm:prSet>
      <dgm:spPr/>
    </dgm:pt>
    <dgm:pt modelId="{E5B7B49F-50E7-40BF-A993-E0E63EFA4854}" type="pres">
      <dgm:prSet presAssocID="{119C7809-4689-451C-AB70-0490ECE0526A}" presName="sibTrans" presStyleCnt="0"/>
      <dgm:spPr/>
    </dgm:pt>
    <dgm:pt modelId="{EA60A365-678A-4A14-8224-1740B58BE450}" type="pres">
      <dgm:prSet presAssocID="{41AAC506-59DA-4EDC-922E-1028CB849A51}" presName="compNode" presStyleCnt="0"/>
      <dgm:spPr/>
    </dgm:pt>
    <dgm:pt modelId="{40CB6071-0CF0-49B3-8DCB-1537F8CD53B6}" type="pres">
      <dgm:prSet presAssocID="{41AAC506-59DA-4EDC-922E-1028CB849A51}" presName="bgRect" presStyleLbl="bgShp" presStyleIdx="1" presStyleCnt="3"/>
      <dgm:spPr/>
    </dgm:pt>
    <dgm:pt modelId="{763B4E0B-B575-4197-9BF2-6ADE36C2D457}" type="pres">
      <dgm:prSet presAssocID="{41AAC506-59DA-4EDC-922E-1028CB849A51}" presName="iconRect" presStyleLbl="node1" presStyleIdx="1" presStyleCnt="3"/>
      <dgm:spPr>
        <a:blipFill>
          <a:blip xmlns:r="http://schemas.openxmlformats.org/officeDocument/2006/relationships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omputer outline"/>
        </a:ext>
      </dgm:extLst>
    </dgm:pt>
    <dgm:pt modelId="{A3C596AC-0CC2-49EE-984D-858297984DFE}" type="pres">
      <dgm:prSet presAssocID="{41AAC506-59DA-4EDC-922E-1028CB849A51}" presName="spaceRect" presStyleCnt="0"/>
      <dgm:spPr/>
    </dgm:pt>
    <dgm:pt modelId="{D5DC251A-457F-4033-B2A8-632E7732D991}" type="pres">
      <dgm:prSet presAssocID="{41AAC506-59DA-4EDC-922E-1028CB849A51}" presName="parTx" presStyleLbl="revTx" presStyleIdx="1" presStyleCnt="3">
        <dgm:presLayoutVars>
          <dgm:chMax val="0"/>
          <dgm:chPref val="0"/>
        </dgm:presLayoutVars>
      </dgm:prSet>
      <dgm:spPr/>
    </dgm:pt>
    <dgm:pt modelId="{9205ED4A-6F7F-4830-9C45-424BA815A939}" type="pres">
      <dgm:prSet presAssocID="{BA82A896-FBDC-4036-829E-C646B26D246B}" presName="sibTrans" presStyleCnt="0"/>
      <dgm:spPr/>
    </dgm:pt>
    <dgm:pt modelId="{F21E25A4-061C-435C-B36C-34ABCDF38806}" type="pres">
      <dgm:prSet presAssocID="{A5BF9CE7-6F4B-40AA-BBD7-498F1F519EF2}" presName="compNode" presStyleCnt="0"/>
      <dgm:spPr/>
    </dgm:pt>
    <dgm:pt modelId="{D708D1A5-D8D8-41EF-8C8E-89396573CD10}" type="pres">
      <dgm:prSet presAssocID="{A5BF9CE7-6F4B-40AA-BBD7-498F1F519EF2}" presName="bgRect" presStyleLbl="bgShp" presStyleIdx="2" presStyleCnt="3"/>
      <dgm:spPr/>
    </dgm:pt>
    <dgm:pt modelId="{FED34EAB-B18B-4BC9-9374-92AAD7C27D22}" type="pres">
      <dgm:prSet presAssocID="{A5BF9CE7-6F4B-40AA-BBD7-498F1F519EF2}" presName="iconRect" presStyleLbl="node1" presStyleIdx="2" presStyleCnt="3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rocessor"/>
        </a:ext>
      </dgm:extLst>
    </dgm:pt>
    <dgm:pt modelId="{02C804E0-D0E9-46E7-834F-C60B7EA6ACBE}" type="pres">
      <dgm:prSet presAssocID="{A5BF9CE7-6F4B-40AA-BBD7-498F1F519EF2}" presName="spaceRect" presStyleCnt="0"/>
      <dgm:spPr/>
    </dgm:pt>
    <dgm:pt modelId="{A747E747-17D1-42C9-A275-5C9CF76FFF50}" type="pres">
      <dgm:prSet presAssocID="{A5BF9CE7-6F4B-40AA-BBD7-498F1F519EF2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AA65220D-F016-49F7-9290-8E31B8234EE5}" srcId="{99E7900F-1E6D-4856-B201-6039D8FF658D}" destId="{0432B259-2070-4C62-A273-4CD4402014BB}" srcOrd="0" destOrd="0" parTransId="{9353219A-0842-400D-AA5B-9C0DA66F1932}" sibTransId="{119C7809-4689-451C-AB70-0490ECE0526A}"/>
    <dgm:cxn modelId="{BFE3E276-0712-4CF9-A204-F6BB1B117D32}" type="presOf" srcId="{A5BF9CE7-6F4B-40AA-BBD7-498F1F519EF2}" destId="{A747E747-17D1-42C9-A275-5C9CF76FFF50}" srcOrd="0" destOrd="0" presId="urn:microsoft.com/office/officeart/2018/2/layout/IconVerticalSolidList"/>
    <dgm:cxn modelId="{07E28B7D-C01A-434D-AA6A-2EDCB7DF799D}" srcId="{99E7900F-1E6D-4856-B201-6039D8FF658D}" destId="{41AAC506-59DA-4EDC-922E-1028CB849A51}" srcOrd="1" destOrd="0" parTransId="{75D65C62-6E34-4DD6-98E8-145A7EADD6F6}" sibTransId="{BA82A896-FBDC-4036-829E-C646B26D246B}"/>
    <dgm:cxn modelId="{F0A61E90-14DE-4E8D-9ABA-883EA7F4A3F9}" type="presOf" srcId="{0432B259-2070-4C62-A273-4CD4402014BB}" destId="{FF317C42-576A-4193-A738-A4B6A0079E22}" srcOrd="0" destOrd="0" presId="urn:microsoft.com/office/officeart/2018/2/layout/IconVerticalSolidList"/>
    <dgm:cxn modelId="{034B9093-0815-4FFA-A6B5-B8C1ABAA3DCB}" type="presOf" srcId="{41AAC506-59DA-4EDC-922E-1028CB849A51}" destId="{D5DC251A-457F-4033-B2A8-632E7732D991}" srcOrd="0" destOrd="0" presId="urn:microsoft.com/office/officeart/2018/2/layout/IconVerticalSolidList"/>
    <dgm:cxn modelId="{404741A1-6889-411B-93BE-65EF4D74250D}" type="presOf" srcId="{99E7900F-1E6D-4856-B201-6039D8FF658D}" destId="{B69E513A-C41D-4E3A-9B1A-A7CD1AF14D01}" srcOrd="0" destOrd="0" presId="urn:microsoft.com/office/officeart/2018/2/layout/IconVerticalSolidList"/>
    <dgm:cxn modelId="{21C267DE-CE20-4E8C-A614-87F94BCB4456}" srcId="{99E7900F-1E6D-4856-B201-6039D8FF658D}" destId="{A5BF9CE7-6F4B-40AA-BBD7-498F1F519EF2}" srcOrd="2" destOrd="0" parTransId="{B78D7E8B-C4D8-4C4B-9F97-813D75B804D8}" sibTransId="{E6D32A17-BDD1-4204-A470-5270C8745E40}"/>
    <dgm:cxn modelId="{1DF7466E-1134-4FD5-BD9B-6BA0DD8B3647}" type="presParOf" srcId="{B69E513A-C41D-4E3A-9B1A-A7CD1AF14D01}" destId="{D5CE6101-6AEE-4183-A168-F4AF28BEEBA7}" srcOrd="0" destOrd="0" presId="urn:microsoft.com/office/officeart/2018/2/layout/IconVerticalSolidList"/>
    <dgm:cxn modelId="{0C51A896-B0C1-4010-BE86-FA6000F93580}" type="presParOf" srcId="{D5CE6101-6AEE-4183-A168-F4AF28BEEBA7}" destId="{067D84E1-4B8F-4342-8AB1-59A9FC2FF8A3}" srcOrd="0" destOrd="0" presId="urn:microsoft.com/office/officeart/2018/2/layout/IconVerticalSolidList"/>
    <dgm:cxn modelId="{3FBD3E6D-8DEC-46A6-BA91-B92CC07780AC}" type="presParOf" srcId="{D5CE6101-6AEE-4183-A168-F4AF28BEEBA7}" destId="{E3F56F61-9F22-4779-BB74-1086FE9B65B4}" srcOrd="1" destOrd="0" presId="urn:microsoft.com/office/officeart/2018/2/layout/IconVerticalSolidList"/>
    <dgm:cxn modelId="{13EE4168-AC84-4290-85D9-5BEF06313233}" type="presParOf" srcId="{D5CE6101-6AEE-4183-A168-F4AF28BEEBA7}" destId="{D6AEB70F-BCDB-4C4F-A531-0DD4CD15BFC9}" srcOrd="2" destOrd="0" presId="urn:microsoft.com/office/officeart/2018/2/layout/IconVerticalSolidList"/>
    <dgm:cxn modelId="{410B8BF7-3818-4F04-BB6A-3A4E0A96DAC0}" type="presParOf" srcId="{D5CE6101-6AEE-4183-A168-F4AF28BEEBA7}" destId="{FF317C42-576A-4193-A738-A4B6A0079E22}" srcOrd="3" destOrd="0" presId="urn:microsoft.com/office/officeart/2018/2/layout/IconVerticalSolidList"/>
    <dgm:cxn modelId="{620942F4-DFD4-4052-9EF0-AD92CEFE2070}" type="presParOf" srcId="{B69E513A-C41D-4E3A-9B1A-A7CD1AF14D01}" destId="{E5B7B49F-50E7-40BF-A993-E0E63EFA4854}" srcOrd="1" destOrd="0" presId="urn:microsoft.com/office/officeart/2018/2/layout/IconVerticalSolidList"/>
    <dgm:cxn modelId="{C4D768EA-8768-4EF0-AC48-3762C9AC064D}" type="presParOf" srcId="{B69E513A-C41D-4E3A-9B1A-A7CD1AF14D01}" destId="{EA60A365-678A-4A14-8224-1740B58BE450}" srcOrd="2" destOrd="0" presId="urn:microsoft.com/office/officeart/2018/2/layout/IconVerticalSolidList"/>
    <dgm:cxn modelId="{1ABFD2B1-E684-4439-8405-2B64D445B53B}" type="presParOf" srcId="{EA60A365-678A-4A14-8224-1740B58BE450}" destId="{40CB6071-0CF0-49B3-8DCB-1537F8CD53B6}" srcOrd="0" destOrd="0" presId="urn:microsoft.com/office/officeart/2018/2/layout/IconVerticalSolidList"/>
    <dgm:cxn modelId="{BE04F9E7-55DE-4B9C-A94A-6599EAA4B322}" type="presParOf" srcId="{EA60A365-678A-4A14-8224-1740B58BE450}" destId="{763B4E0B-B575-4197-9BF2-6ADE36C2D457}" srcOrd="1" destOrd="0" presId="urn:microsoft.com/office/officeart/2018/2/layout/IconVerticalSolidList"/>
    <dgm:cxn modelId="{0D901DAA-09C0-4F25-AC61-1A80E954EC4B}" type="presParOf" srcId="{EA60A365-678A-4A14-8224-1740B58BE450}" destId="{A3C596AC-0CC2-49EE-984D-858297984DFE}" srcOrd="2" destOrd="0" presId="urn:microsoft.com/office/officeart/2018/2/layout/IconVerticalSolidList"/>
    <dgm:cxn modelId="{B93FC9C6-E04A-4712-AB74-E4CDB72685B2}" type="presParOf" srcId="{EA60A365-678A-4A14-8224-1740B58BE450}" destId="{D5DC251A-457F-4033-B2A8-632E7732D991}" srcOrd="3" destOrd="0" presId="urn:microsoft.com/office/officeart/2018/2/layout/IconVerticalSolidList"/>
    <dgm:cxn modelId="{CA33155C-1DAF-47DD-A650-A29CFA034986}" type="presParOf" srcId="{B69E513A-C41D-4E3A-9B1A-A7CD1AF14D01}" destId="{9205ED4A-6F7F-4830-9C45-424BA815A939}" srcOrd="3" destOrd="0" presId="urn:microsoft.com/office/officeart/2018/2/layout/IconVerticalSolidList"/>
    <dgm:cxn modelId="{35A0C06D-EABF-4F91-96EA-93A50A971223}" type="presParOf" srcId="{B69E513A-C41D-4E3A-9B1A-A7CD1AF14D01}" destId="{F21E25A4-061C-435C-B36C-34ABCDF38806}" srcOrd="4" destOrd="0" presId="urn:microsoft.com/office/officeart/2018/2/layout/IconVerticalSolidList"/>
    <dgm:cxn modelId="{4FAAE7FD-51CA-4672-9AB9-8390B251D1B8}" type="presParOf" srcId="{F21E25A4-061C-435C-B36C-34ABCDF38806}" destId="{D708D1A5-D8D8-41EF-8C8E-89396573CD10}" srcOrd="0" destOrd="0" presId="urn:microsoft.com/office/officeart/2018/2/layout/IconVerticalSolidList"/>
    <dgm:cxn modelId="{E0A3F6D0-7AE4-46F4-8BC3-5C8CD0FF5F7A}" type="presParOf" srcId="{F21E25A4-061C-435C-B36C-34ABCDF38806}" destId="{FED34EAB-B18B-4BC9-9374-92AAD7C27D22}" srcOrd="1" destOrd="0" presId="urn:microsoft.com/office/officeart/2018/2/layout/IconVerticalSolidList"/>
    <dgm:cxn modelId="{B0CFF379-A13E-4EDD-ABC1-ADB7B4D3AB45}" type="presParOf" srcId="{F21E25A4-061C-435C-B36C-34ABCDF38806}" destId="{02C804E0-D0E9-46E7-834F-C60B7EA6ACBE}" srcOrd="2" destOrd="0" presId="urn:microsoft.com/office/officeart/2018/2/layout/IconVerticalSolidList"/>
    <dgm:cxn modelId="{99CD4C57-9D32-4E20-94EA-FCD1A2A9A75B}" type="presParOf" srcId="{F21E25A4-061C-435C-B36C-34ABCDF38806}" destId="{A747E747-17D1-42C9-A275-5C9CF76FFF50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B59ABB37-EABC-499D-8AC3-0F5779E1DEF0}" type="doc">
      <dgm:prSet loTypeId="urn:microsoft.com/office/officeart/2005/8/layout/vList2" loCatId="list" qsTypeId="urn:microsoft.com/office/officeart/2005/8/quickstyle/simple4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BA1C6E52-A9C8-46D3-AFED-B247C42C1F02}">
      <dgm:prSet/>
      <dgm:spPr/>
      <dgm:t>
        <a:bodyPr/>
        <a:lstStyle/>
        <a:p>
          <a:r>
            <a:rPr lang="en-CA"/>
            <a:t>Migration of existing documentation</a:t>
          </a:r>
          <a:endParaRPr lang="en-US"/>
        </a:p>
      </dgm:t>
    </dgm:pt>
    <dgm:pt modelId="{742DCABF-BE36-42B8-8AB7-162DA325BC9F}" type="parTrans" cxnId="{C3C67AD8-4FA9-4671-AD88-82374A9FD4EC}">
      <dgm:prSet/>
      <dgm:spPr/>
      <dgm:t>
        <a:bodyPr/>
        <a:lstStyle/>
        <a:p>
          <a:endParaRPr lang="en-US"/>
        </a:p>
      </dgm:t>
    </dgm:pt>
    <dgm:pt modelId="{CFFBF6A6-8611-42C1-85F9-32378F0BEC90}" type="sibTrans" cxnId="{C3C67AD8-4FA9-4671-AD88-82374A9FD4EC}">
      <dgm:prSet/>
      <dgm:spPr/>
      <dgm:t>
        <a:bodyPr/>
        <a:lstStyle/>
        <a:p>
          <a:endParaRPr lang="en-US"/>
        </a:p>
      </dgm:t>
    </dgm:pt>
    <dgm:pt modelId="{351EBE56-B0B2-45DB-AF0F-2DCBC8A71F80}">
      <dgm:prSet/>
      <dgm:spPr/>
      <dgm:t>
        <a:bodyPr/>
        <a:lstStyle/>
        <a:p>
          <a:r>
            <a:rPr lang="en-CA"/>
            <a:t>Utilization of SSO</a:t>
          </a:r>
          <a:endParaRPr lang="en-US"/>
        </a:p>
      </dgm:t>
    </dgm:pt>
    <dgm:pt modelId="{39902C40-2169-4138-9BD2-F3774C119F5E}" type="parTrans" cxnId="{0F497B04-68C3-4B73-BA9A-B22CD972749E}">
      <dgm:prSet/>
      <dgm:spPr/>
      <dgm:t>
        <a:bodyPr/>
        <a:lstStyle/>
        <a:p>
          <a:endParaRPr lang="en-US"/>
        </a:p>
      </dgm:t>
    </dgm:pt>
    <dgm:pt modelId="{2B54EA99-1367-4E10-A6CE-A7EC3FBC372D}" type="sibTrans" cxnId="{0F497B04-68C3-4B73-BA9A-B22CD972749E}">
      <dgm:prSet/>
      <dgm:spPr/>
      <dgm:t>
        <a:bodyPr/>
        <a:lstStyle/>
        <a:p>
          <a:endParaRPr lang="en-US"/>
        </a:p>
      </dgm:t>
    </dgm:pt>
    <dgm:pt modelId="{3721EE06-987B-4E06-833E-1F85FEDF55D2}">
      <dgm:prSet/>
      <dgm:spPr/>
      <dgm:t>
        <a:bodyPr/>
        <a:lstStyle/>
        <a:p>
          <a:r>
            <a:rPr lang="en-CA"/>
            <a:t>Information segregation</a:t>
          </a:r>
          <a:endParaRPr lang="en-US" dirty="0"/>
        </a:p>
      </dgm:t>
    </dgm:pt>
    <dgm:pt modelId="{33AC18E2-4D2D-4F1E-BBBB-FD7718600293}" type="parTrans" cxnId="{13755075-85C8-4941-9116-E2BE51DF8765}">
      <dgm:prSet/>
      <dgm:spPr/>
      <dgm:t>
        <a:bodyPr/>
        <a:lstStyle/>
        <a:p>
          <a:endParaRPr lang="en-US"/>
        </a:p>
      </dgm:t>
    </dgm:pt>
    <dgm:pt modelId="{6713F7E8-343D-404A-BA18-53F6A23E1B76}" type="sibTrans" cxnId="{13755075-85C8-4941-9116-E2BE51DF8765}">
      <dgm:prSet/>
      <dgm:spPr/>
      <dgm:t>
        <a:bodyPr/>
        <a:lstStyle/>
        <a:p>
          <a:endParaRPr lang="en-US"/>
        </a:p>
      </dgm:t>
    </dgm:pt>
    <dgm:pt modelId="{1AF1C64E-E3B0-415C-B255-FA1794F19516}">
      <dgm:prSet/>
      <dgm:spPr/>
      <dgm:t>
        <a:bodyPr/>
        <a:lstStyle/>
        <a:p>
          <a:r>
            <a:rPr lang="en-CA" dirty="0"/>
            <a:t>Image security</a:t>
          </a:r>
          <a:endParaRPr lang="en-US" dirty="0"/>
        </a:p>
      </dgm:t>
    </dgm:pt>
    <dgm:pt modelId="{DA4A5EE4-57B6-46DF-BD85-ECD81BB7E4CE}" type="parTrans" cxnId="{7869A925-BD56-4A45-8D01-15AB52C5E59C}">
      <dgm:prSet/>
      <dgm:spPr/>
      <dgm:t>
        <a:bodyPr/>
        <a:lstStyle/>
        <a:p>
          <a:endParaRPr lang="en-US"/>
        </a:p>
      </dgm:t>
    </dgm:pt>
    <dgm:pt modelId="{3C280C31-486F-4A73-ABC8-D7B6B24D4D10}" type="sibTrans" cxnId="{7869A925-BD56-4A45-8D01-15AB52C5E59C}">
      <dgm:prSet/>
      <dgm:spPr/>
      <dgm:t>
        <a:bodyPr/>
        <a:lstStyle/>
        <a:p>
          <a:endParaRPr lang="en-US"/>
        </a:p>
      </dgm:t>
    </dgm:pt>
    <dgm:pt modelId="{AA5A2B85-7C0C-4A21-8514-DD886ECC921D}" type="pres">
      <dgm:prSet presAssocID="{B59ABB37-EABC-499D-8AC3-0F5779E1DEF0}" presName="linear" presStyleCnt="0">
        <dgm:presLayoutVars>
          <dgm:animLvl val="lvl"/>
          <dgm:resizeHandles val="exact"/>
        </dgm:presLayoutVars>
      </dgm:prSet>
      <dgm:spPr/>
    </dgm:pt>
    <dgm:pt modelId="{204030AF-4F90-4730-A5BA-04CC7701ABBA}" type="pres">
      <dgm:prSet presAssocID="{BA1C6E52-A9C8-46D3-AFED-B247C42C1F02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A7F6845B-57AB-4D95-AB95-EC90334C7FE8}" type="pres">
      <dgm:prSet presAssocID="{CFFBF6A6-8611-42C1-85F9-32378F0BEC90}" presName="spacer" presStyleCnt="0"/>
      <dgm:spPr/>
    </dgm:pt>
    <dgm:pt modelId="{624BE2D2-2B4A-48AE-BE9B-2A45F5944E28}" type="pres">
      <dgm:prSet presAssocID="{351EBE56-B0B2-45DB-AF0F-2DCBC8A71F80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D3FB0B92-BF22-460A-A771-F90C9CA54AB0}" type="pres">
      <dgm:prSet presAssocID="{2B54EA99-1367-4E10-A6CE-A7EC3FBC372D}" presName="spacer" presStyleCnt="0"/>
      <dgm:spPr/>
    </dgm:pt>
    <dgm:pt modelId="{FA42CF3F-0C98-4C82-AA35-8A21260CFC65}" type="pres">
      <dgm:prSet presAssocID="{3721EE06-987B-4E06-833E-1F85FEDF55D2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85ABFC02-99A7-47ED-8D26-78F086D04DD8}" type="pres">
      <dgm:prSet presAssocID="{6713F7E8-343D-404A-BA18-53F6A23E1B76}" presName="spacer" presStyleCnt="0"/>
      <dgm:spPr/>
    </dgm:pt>
    <dgm:pt modelId="{D5CDE564-9231-4668-B0F8-B38C7B4606C0}" type="pres">
      <dgm:prSet presAssocID="{1AF1C64E-E3B0-415C-B255-FA1794F19516}" presName="parentText" presStyleLbl="node1" presStyleIdx="3" presStyleCnt="4">
        <dgm:presLayoutVars>
          <dgm:chMax val="0"/>
          <dgm:bulletEnabled val="1"/>
        </dgm:presLayoutVars>
      </dgm:prSet>
      <dgm:spPr/>
    </dgm:pt>
  </dgm:ptLst>
  <dgm:cxnLst>
    <dgm:cxn modelId="{0F497B04-68C3-4B73-BA9A-B22CD972749E}" srcId="{B59ABB37-EABC-499D-8AC3-0F5779E1DEF0}" destId="{351EBE56-B0B2-45DB-AF0F-2DCBC8A71F80}" srcOrd="1" destOrd="0" parTransId="{39902C40-2169-4138-9BD2-F3774C119F5E}" sibTransId="{2B54EA99-1367-4E10-A6CE-A7EC3FBC372D}"/>
    <dgm:cxn modelId="{7869A925-BD56-4A45-8D01-15AB52C5E59C}" srcId="{B59ABB37-EABC-499D-8AC3-0F5779E1DEF0}" destId="{1AF1C64E-E3B0-415C-B255-FA1794F19516}" srcOrd="3" destOrd="0" parTransId="{DA4A5EE4-57B6-46DF-BD85-ECD81BB7E4CE}" sibTransId="{3C280C31-486F-4A73-ABC8-D7B6B24D4D10}"/>
    <dgm:cxn modelId="{E78DE973-A088-4837-B627-E1ADA6BE3B7B}" type="presOf" srcId="{3721EE06-987B-4E06-833E-1F85FEDF55D2}" destId="{FA42CF3F-0C98-4C82-AA35-8A21260CFC65}" srcOrd="0" destOrd="0" presId="urn:microsoft.com/office/officeart/2005/8/layout/vList2"/>
    <dgm:cxn modelId="{13755075-85C8-4941-9116-E2BE51DF8765}" srcId="{B59ABB37-EABC-499D-8AC3-0F5779E1DEF0}" destId="{3721EE06-987B-4E06-833E-1F85FEDF55D2}" srcOrd="2" destOrd="0" parTransId="{33AC18E2-4D2D-4F1E-BBBB-FD7718600293}" sibTransId="{6713F7E8-343D-404A-BA18-53F6A23E1B76}"/>
    <dgm:cxn modelId="{8AA6A093-BDFB-4982-91B9-C3B3FD0C13B6}" type="presOf" srcId="{351EBE56-B0B2-45DB-AF0F-2DCBC8A71F80}" destId="{624BE2D2-2B4A-48AE-BE9B-2A45F5944E28}" srcOrd="0" destOrd="0" presId="urn:microsoft.com/office/officeart/2005/8/layout/vList2"/>
    <dgm:cxn modelId="{71FDBB9B-6D28-450A-88F1-39E75A21D299}" type="presOf" srcId="{1AF1C64E-E3B0-415C-B255-FA1794F19516}" destId="{D5CDE564-9231-4668-B0F8-B38C7B4606C0}" srcOrd="0" destOrd="0" presId="urn:microsoft.com/office/officeart/2005/8/layout/vList2"/>
    <dgm:cxn modelId="{C3C67AD8-4FA9-4671-AD88-82374A9FD4EC}" srcId="{B59ABB37-EABC-499D-8AC3-0F5779E1DEF0}" destId="{BA1C6E52-A9C8-46D3-AFED-B247C42C1F02}" srcOrd="0" destOrd="0" parTransId="{742DCABF-BE36-42B8-8AB7-162DA325BC9F}" sibTransId="{CFFBF6A6-8611-42C1-85F9-32378F0BEC90}"/>
    <dgm:cxn modelId="{8519EAF2-5157-472D-AC97-37E0FC14B51C}" type="presOf" srcId="{B59ABB37-EABC-499D-8AC3-0F5779E1DEF0}" destId="{AA5A2B85-7C0C-4A21-8514-DD886ECC921D}" srcOrd="0" destOrd="0" presId="urn:microsoft.com/office/officeart/2005/8/layout/vList2"/>
    <dgm:cxn modelId="{C6C4C9F4-5F8E-46D1-B60F-F2615081D50F}" type="presOf" srcId="{BA1C6E52-A9C8-46D3-AFED-B247C42C1F02}" destId="{204030AF-4F90-4730-A5BA-04CC7701ABBA}" srcOrd="0" destOrd="0" presId="urn:microsoft.com/office/officeart/2005/8/layout/vList2"/>
    <dgm:cxn modelId="{2358F79E-3F57-4820-8085-EB3AAB847ACE}" type="presParOf" srcId="{AA5A2B85-7C0C-4A21-8514-DD886ECC921D}" destId="{204030AF-4F90-4730-A5BA-04CC7701ABBA}" srcOrd="0" destOrd="0" presId="urn:microsoft.com/office/officeart/2005/8/layout/vList2"/>
    <dgm:cxn modelId="{4376AF5D-E7A1-40EA-9291-5DE0E7884319}" type="presParOf" srcId="{AA5A2B85-7C0C-4A21-8514-DD886ECC921D}" destId="{A7F6845B-57AB-4D95-AB95-EC90334C7FE8}" srcOrd="1" destOrd="0" presId="urn:microsoft.com/office/officeart/2005/8/layout/vList2"/>
    <dgm:cxn modelId="{2C6753B8-1CF7-4A90-BC1B-ADF3F52DC440}" type="presParOf" srcId="{AA5A2B85-7C0C-4A21-8514-DD886ECC921D}" destId="{624BE2D2-2B4A-48AE-BE9B-2A45F5944E28}" srcOrd="2" destOrd="0" presId="urn:microsoft.com/office/officeart/2005/8/layout/vList2"/>
    <dgm:cxn modelId="{EDF3FDD9-4167-4D7E-B512-66F6AD8009F7}" type="presParOf" srcId="{AA5A2B85-7C0C-4A21-8514-DD886ECC921D}" destId="{D3FB0B92-BF22-460A-A771-F90C9CA54AB0}" srcOrd="3" destOrd="0" presId="urn:microsoft.com/office/officeart/2005/8/layout/vList2"/>
    <dgm:cxn modelId="{0C3A80AB-6C78-4A1F-B474-46288D7C4F1D}" type="presParOf" srcId="{AA5A2B85-7C0C-4A21-8514-DD886ECC921D}" destId="{FA42CF3F-0C98-4C82-AA35-8A21260CFC65}" srcOrd="4" destOrd="0" presId="urn:microsoft.com/office/officeart/2005/8/layout/vList2"/>
    <dgm:cxn modelId="{1C7D850B-B4D2-433F-BFC4-B7C704C53EF3}" type="presParOf" srcId="{AA5A2B85-7C0C-4A21-8514-DD886ECC921D}" destId="{85ABFC02-99A7-47ED-8D26-78F086D04DD8}" srcOrd="5" destOrd="0" presId="urn:microsoft.com/office/officeart/2005/8/layout/vList2"/>
    <dgm:cxn modelId="{4D468317-B436-496A-95B8-EC5D86508A47}" type="presParOf" srcId="{AA5A2B85-7C0C-4A21-8514-DD886ECC921D}" destId="{D5CDE564-9231-4668-B0F8-B38C7B4606C0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B59ABB37-EABC-499D-8AC3-0F5779E1DEF0}" type="doc">
      <dgm:prSet loTypeId="urn:microsoft.com/office/officeart/2005/8/layout/vList2" loCatId="list" qsTypeId="urn:microsoft.com/office/officeart/2005/8/quickstyle/simple4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BA1C6E52-A9C8-46D3-AFED-B247C42C1F02}">
      <dgm:prSet/>
      <dgm:spPr/>
      <dgm:t>
        <a:bodyPr/>
        <a:lstStyle/>
        <a:p>
          <a:r>
            <a:rPr lang="en-CA" dirty="0"/>
            <a:t>richerr@sudburycatholicschools.ca</a:t>
          </a:r>
          <a:endParaRPr lang="en-US" dirty="0"/>
        </a:p>
      </dgm:t>
    </dgm:pt>
    <dgm:pt modelId="{742DCABF-BE36-42B8-8AB7-162DA325BC9F}" type="parTrans" cxnId="{C3C67AD8-4FA9-4671-AD88-82374A9FD4EC}">
      <dgm:prSet/>
      <dgm:spPr/>
      <dgm:t>
        <a:bodyPr/>
        <a:lstStyle/>
        <a:p>
          <a:endParaRPr lang="en-US"/>
        </a:p>
      </dgm:t>
    </dgm:pt>
    <dgm:pt modelId="{CFFBF6A6-8611-42C1-85F9-32378F0BEC90}" type="sibTrans" cxnId="{C3C67AD8-4FA9-4671-AD88-82374A9FD4EC}">
      <dgm:prSet/>
      <dgm:spPr/>
      <dgm:t>
        <a:bodyPr/>
        <a:lstStyle/>
        <a:p>
          <a:endParaRPr lang="en-US"/>
        </a:p>
      </dgm:t>
    </dgm:pt>
    <dgm:pt modelId="{AA5A2B85-7C0C-4A21-8514-DD886ECC921D}" type="pres">
      <dgm:prSet presAssocID="{B59ABB37-EABC-499D-8AC3-0F5779E1DEF0}" presName="linear" presStyleCnt="0">
        <dgm:presLayoutVars>
          <dgm:animLvl val="lvl"/>
          <dgm:resizeHandles val="exact"/>
        </dgm:presLayoutVars>
      </dgm:prSet>
      <dgm:spPr/>
    </dgm:pt>
    <dgm:pt modelId="{204030AF-4F90-4730-A5BA-04CC7701ABBA}" type="pres">
      <dgm:prSet presAssocID="{BA1C6E52-A9C8-46D3-AFED-B247C42C1F02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C3C67AD8-4FA9-4671-AD88-82374A9FD4EC}" srcId="{B59ABB37-EABC-499D-8AC3-0F5779E1DEF0}" destId="{BA1C6E52-A9C8-46D3-AFED-B247C42C1F02}" srcOrd="0" destOrd="0" parTransId="{742DCABF-BE36-42B8-8AB7-162DA325BC9F}" sibTransId="{CFFBF6A6-8611-42C1-85F9-32378F0BEC90}"/>
    <dgm:cxn modelId="{8519EAF2-5157-472D-AC97-37E0FC14B51C}" type="presOf" srcId="{B59ABB37-EABC-499D-8AC3-0F5779E1DEF0}" destId="{AA5A2B85-7C0C-4A21-8514-DD886ECC921D}" srcOrd="0" destOrd="0" presId="urn:microsoft.com/office/officeart/2005/8/layout/vList2"/>
    <dgm:cxn modelId="{C6C4C9F4-5F8E-46D1-B60F-F2615081D50F}" type="presOf" srcId="{BA1C6E52-A9C8-46D3-AFED-B247C42C1F02}" destId="{204030AF-4F90-4730-A5BA-04CC7701ABBA}" srcOrd="0" destOrd="0" presId="urn:microsoft.com/office/officeart/2005/8/layout/vList2"/>
    <dgm:cxn modelId="{2358F79E-3F57-4820-8085-EB3AAB847ACE}" type="presParOf" srcId="{AA5A2B85-7C0C-4A21-8514-DD886ECC921D}" destId="{204030AF-4F90-4730-A5BA-04CC7701ABBA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FA9DBA1-B1DA-4B77-AD08-0E8A6B3955E5}" type="doc">
      <dgm:prSet loTypeId="urn:microsoft.com/office/officeart/2005/8/layout/vList2" loCatId="list" qsTypeId="urn:microsoft.com/office/officeart/2005/8/quickstyle/simple5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CE46E061-3345-45E4-B21D-488EFFF5B25C}">
      <dgm:prSet/>
      <dgm:spPr/>
      <dgm:t>
        <a:bodyPr/>
        <a:lstStyle/>
        <a:p>
          <a:r>
            <a:rPr lang="en-CA" b="1"/>
            <a:t>Curated </a:t>
          </a:r>
          <a:r>
            <a:rPr lang="en-CA"/>
            <a:t>– Information present within a Knowledge Base is edited and audited for accuracy and efficacy</a:t>
          </a:r>
          <a:endParaRPr lang="en-US"/>
        </a:p>
      </dgm:t>
    </dgm:pt>
    <dgm:pt modelId="{CDA5CFBC-6713-427C-9E9A-915BCD37F65D}" type="parTrans" cxnId="{157F759C-48E8-4947-9DE5-47EFFD7B1061}">
      <dgm:prSet/>
      <dgm:spPr/>
      <dgm:t>
        <a:bodyPr/>
        <a:lstStyle/>
        <a:p>
          <a:endParaRPr lang="en-US"/>
        </a:p>
      </dgm:t>
    </dgm:pt>
    <dgm:pt modelId="{11B086B3-9357-4547-B8A4-DB99356D467C}" type="sibTrans" cxnId="{157F759C-48E8-4947-9DE5-47EFFD7B1061}">
      <dgm:prSet/>
      <dgm:spPr/>
      <dgm:t>
        <a:bodyPr/>
        <a:lstStyle/>
        <a:p>
          <a:endParaRPr lang="en-US"/>
        </a:p>
      </dgm:t>
    </dgm:pt>
    <dgm:pt modelId="{01479BCF-9A68-427C-B8BB-C2F059F18286}">
      <dgm:prSet/>
      <dgm:spPr/>
      <dgm:t>
        <a:bodyPr/>
        <a:lstStyle/>
        <a:p>
          <a:r>
            <a:rPr lang="en-CA" b="1" dirty="0"/>
            <a:t>Centralized</a:t>
          </a:r>
          <a:r>
            <a:rPr lang="en-CA" dirty="0"/>
            <a:t> – Information can be reliably located in the same location</a:t>
          </a:r>
          <a:endParaRPr lang="en-US" b="0" dirty="0"/>
        </a:p>
      </dgm:t>
    </dgm:pt>
    <dgm:pt modelId="{DDEB17D8-AC3B-4EBD-A1E5-9895B4E627B0}" type="parTrans" cxnId="{E90DBB35-6F2E-4B9A-947B-074D7AF3A8CD}">
      <dgm:prSet/>
      <dgm:spPr/>
      <dgm:t>
        <a:bodyPr/>
        <a:lstStyle/>
        <a:p>
          <a:endParaRPr lang="en-CA"/>
        </a:p>
      </dgm:t>
    </dgm:pt>
    <dgm:pt modelId="{8AA7A8D2-B5ED-4B09-9E2D-30D8671BCE17}" type="sibTrans" cxnId="{E90DBB35-6F2E-4B9A-947B-074D7AF3A8CD}">
      <dgm:prSet/>
      <dgm:spPr/>
      <dgm:t>
        <a:bodyPr/>
        <a:lstStyle/>
        <a:p>
          <a:endParaRPr lang="en-CA"/>
        </a:p>
      </dgm:t>
    </dgm:pt>
    <dgm:pt modelId="{E57732CF-8A95-46AD-94CA-8B1DA7845216}">
      <dgm:prSet/>
      <dgm:spPr/>
      <dgm:t>
        <a:bodyPr/>
        <a:lstStyle/>
        <a:p>
          <a:r>
            <a:rPr lang="en-CA" b="1" dirty="0"/>
            <a:t>Accessible </a:t>
          </a:r>
          <a:r>
            <a:rPr lang="en-CA" b="0" dirty="0"/>
            <a:t>– Provide simple, unobtrusive information access</a:t>
          </a:r>
          <a:endParaRPr lang="en-US" dirty="0"/>
        </a:p>
      </dgm:t>
    </dgm:pt>
    <dgm:pt modelId="{AFF0CD39-9E9C-49B6-8786-C2B09206C645}" type="parTrans" cxnId="{353D8466-E945-45B0-895B-28AAB28BAC6A}">
      <dgm:prSet/>
      <dgm:spPr/>
      <dgm:t>
        <a:bodyPr/>
        <a:lstStyle/>
        <a:p>
          <a:endParaRPr lang="en-CA"/>
        </a:p>
      </dgm:t>
    </dgm:pt>
    <dgm:pt modelId="{CC04090E-34D2-43DE-ABB8-9261B91DC93F}" type="sibTrans" cxnId="{353D8466-E945-45B0-895B-28AAB28BAC6A}">
      <dgm:prSet/>
      <dgm:spPr/>
      <dgm:t>
        <a:bodyPr/>
        <a:lstStyle/>
        <a:p>
          <a:endParaRPr lang="en-CA"/>
        </a:p>
      </dgm:t>
    </dgm:pt>
    <dgm:pt modelId="{A1552F20-D692-49BC-85D8-EBE872A95017}" type="pres">
      <dgm:prSet presAssocID="{7FA9DBA1-B1DA-4B77-AD08-0E8A6B3955E5}" presName="linear" presStyleCnt="0">
        <dgm:presLayoutVars>
          <dgm:animLvl val="lvl"/>
          <dgm:resizeHandles val="exact"/>
        </dgm:presLayoutVars>
      </dgm:prSet>
      <dgm:spPr/>
    </dgm:pt>
    <dgm:pt modelId="{E91C84BB-C0AB-4097-9E5D-6089887AD116}" type="pres">
      <dgm:prSet presAssocID="{01479BCF-9A68-427C-B8BB-C2F059F18286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3A137099-3398-4169-9CDD-644DB0438132}" type="pres">
      <dgm:prSet presAssocID="{8AA7A8D2-B5ED-4B09-9E2D-30D8671BCE17}" presName="spacer" presStyleCnt="0"/>
      <dgm:spPr/>
    </dgm:pt>
    <dgm:pt modelId="{8D75A4DB-A377-497D-820D-165A9C10E7E3}" type="pres">
      <dgm:prSet presAssocID="{CE46E061-3345-45E4-B21D-488EFFF5B25C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3D4A548B-34A4-4B45-8DC5-56EB291FAF86}" type="pres">
      <dgm:prSet presAssocID="{11B086B3-9357-4547-B8A4-DB99356D467C}" presName="spacer" presStyleCnt="0"/>
      <dgm:spPr/>
    </dgm:pt>
    <dgm:pt modelId="{1FD88701-98BE-49FB-BF4D-E298A8CFF54F}" type="pres">
      <dgm:prSet presAssocID="{E57732CF-8A95-46AD-94CA-8B1DA7845216}" presName="parentText" presStyleLbl="node1" presStyleIdx="2" presStyleCnt="3">
        <dgm:presLayoutVars>
          <dgm:chMax val="0"/>
          <dgm:bulletEnabled val="1"/>
        </dgm:presLayoutVars>
      </dgm:prSet>
      <dgm:spPr/>
    </dgm:pt>
  </dgm:ptLst>
  <dgm:cxnLst>
    <dgm:cxn modelId="{6B3DB308-0F73-420D-956B-7C396216BE3E}" type="presOf" srcId="{7FA9DBA1-B1DA-4B77-AD08-0E8A6B3955E5}" destId="{A1552F20-D692-49BC-85D8-EBE872A95017}" srcOrd="0" destOrd="0" presId="urn:microsoft.com/office/officeart/2005/8/layout/vList2"/>
    <dgm:cxn modelId="{E90DBB35-6F2E-4B9A-947B-074D7AF3A8CD}" srcId="{7FA9DBA1-B1DA-4B77-AD08-0E8A6B3955E5}" destId="{01479BCF-9A68-427C-B8BB-C2F059F18286}" srcOrd="0" destOrd="0" parTransId="{DDEB17D8-AC3B-4EBD-A1E5-9895B4E627B0}" sibTransId="{8AA7A8D2-B5ED-4B09-9E2D-30D8671BCE17}"/>
    <dgm:cxn modelId="{353D8466-E945-45B0-895B-28AAB28BAC6A}" srcId="{7FA9DBA1-B1DA-4B77-AD08-0E8A6B3955E5}" destId="{E57732CF-8A95-46AD-94CA-8B1DA7845216}" srcOrd="2" destOrd="0" parTransId="{AFF0CD39-9E9C-49B6-8786-C2B09206C645}" sibTransId="{CC04090E-34D2-43DE-ABB8-9261B91DC93F}"/>
    <dgm:cxn modelId="{95F3868D-B9BF-425C-821D-A15CDDA96D86}" type="presOf" srcId="{01479BCF-9A68-427C-B8BB-C2F059F18286}" destId="{E91C84BB-C0AB-4097-9E5D-6089887AD116}" srcOrd="0" destOrd="0" presId="urn:microsoft.com/office/officeart/2005/8/layout/vList2"/>
    <dgm:cxn modelId="{157F759C-48E8-4947-9DE5-47EFFD7B1061}" srcId="{7FA9DBA1-B1DA-4B77-AD08-0E8A6B3955E5}" destId="{CE46E061-3345-45E4-B21D-488EFFF5B25C}" srcOrd="1" destOrd="0" parTransId="{CDA5CFBC-6713-427C-9E9A-915BCD37F65D}" sibTransId="{11B086B3-9357-4547-B8A4-DB99356D467C}"/>
    <dgm:cxn modelId="{845362AF-B8AE-4117-A30F-23687899B95B}" type="presOf" srcId="{E57732CF-8A95-46AD-94CA-8B1DA7845216}" destId="{1FD88701-98BE-49FB-BF4D-E298A8CFF54F}" srcOrd="0" destOrd="0" presId="urn:microsoft.com/office/officeart/2005/8/layout/vList2"/>
    <dgm:cxn modelId="{62D376BF-3147-4A6B-B0BA-1169B8FFD551}" type="presOf" srcId="{CE46E061-3345-45E4-B21D-488EFFF5B25C}" destId="{8D75A4DB-A377-497D-820D-165A9C10E7E3}" srcOrd="0" destOrd="0" presId="urn:microsoft.com/office/officeart/2005/8/layout/vList2"/>
    <dgm:cxn modelId="{874B7EB0-4F19-465E-A3BF-5DB33C4FCCD1}" type="presParOf" srcId="{A1552F20-D692-49BC-85D8-EBE872A95017}" destId="{E91C84BB-C0AB-4097-9E5D-6089887AD116}" srcOrd="0" destOrd="0" presId="urn:microsoft.com/office/officeart/2005/8/layout/vList2"/>
    <dgm:cxn modelId="{78A0869A-3DE1-4824-BB62-BA190A59CB7F}" type="presParOf" srcId="{A1552F20-D692-49BC-85D8-EBE872A95017}" destId="{3A137099-3398-4169-9CDD-644DB0438132}" srcOrd="1" destOrd="0" presId="urn:microsoft.com/office/officeart/2005/8/layout/vList2"/>
    <dgm:cxn modelId="{406BA926-8D1E-4FF7-878B-8B1AE99279FB}" type="presParOf" srcId="{A1552F20-D692-49BC-85D8-EBE872A95017}" destId="{8D75A4DB-A377-497D-820D-165A9C10E7E3}" srcOrd="2" destOrd="0" presId="urn:microsoft.com/office/officeart/2005/8/layout/vList2"/>
    <dgm:cxn modelId="{FA127390-4734-45E9-8FA4-4A207DC90133}" type="presParOf" srcId="{A1552F20-D692-49BC-85D8-EBE872A95017}" destId="{3D4A548B-34A4-4B45-8DC5-56EB291FAF86}" srcOrd="3" destOrd="0" presId="urn:microsoft.com/office/officeart/2005/8/layout/vList2"/>
    <dgm:cxn modelId="{4901B49E-1E67-4CC8-898D-0A00E7DEB9E6}" type="presParOf" srcId="{A1552F20-D692-49BC-85D8-EBE872A95017}" destId="{1FD88701-98BE-49FB-BF4D-E298A8CFF54F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FA9DBA1-B1DA-4B77-AD08-0E8A6B3955E5}" type="doc">
      <dgm:prSet loTypeId="urn:microsoft.com/office/officeart/2005/8/layout/vList2" loCatId="list" qsTypeId="urn:microsoft.com/office/officeart/2005/8/quickstyle/simple5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CE46E061-3345-45E4-B21D-488EFFF5B25C}">
      <dgm:prSet/>
      <dgm:spPr/>
      <dgm:t>
        <a:bodyPr/>
        <a:lstStyle/>
        <a:p>
          <a:r>
            <a:rPr lang="en-US" dirty="0"/>
            <a:t>Catalogue, manage, and update departmental procedures and guidelines</a:t>
          </a:r>
        </a:p>
      </dgm:t>
    </dgm:pt>
    <dgm:pt modelId="{CDA5CFBC-6713-427C-9E9A-915BCD37F65D}" type="parTrans" cxnId="{157F759C-48E8-4947-9DE5-47EFFD7B1061}">
      <dgm:prSet/>
      <dgm:spPr/>
      <dgm:t>
        <a:bodyPr/>
        <a:lstStyle/>
        <a:p>
          <a:endParaRPr lang="en-US"/>
        </a:p>
      </dgm:t>
    </dgm:pt>
    <dgm:pt modelId="{11B086B3-9357-4547-B8A4-DB99356D467C}" type="sibTrans" cxnId="{157F759C-48E8-4947-9DE5-47EFFD7B1061}">
      <dgm:prSet/>
      <dgm:spPr/>
      <dgm:t>
        <a:bodyPr/>
        <a:lstStyle/>
        <a:p>
          <a:endParaRPr lang="en-US"/>
        </a:p>
      </dgm:t>
    </dgm:pt>
    <dgm:pt modelId="{E57732CF-8A95-46AD-94CA-8B1DA7845216}">
      <dgm:prSet/>
      <dgm:spPr/>
      <dgm:t>
        <a:bodyPr/>
        <a:lstStyle/>
        <a:p>
          <a:r>
            <a:rPr lang="en-CA" b="0" dirty="0"/>
            <a:t>Vital resource for end-user self-service technical information</a:t>
          </a:r>
          <a:endParaRPr lang="en-US" b="0" dirty="0"/>
        </a:p>
      </dgm:t>
    </dgm:pt>
    <dgm:pt modelId="{AFF0CD39-9E9C-49B6-8786-C2B09206C645}" type="parTrans" cxnId="{353D8466-E945-45B0-895B-28AAB28BAC6A}">
      <dgm:prSet/>
      <dgm:spPr/>
      <dgm:t>
        <a:bodyPr/>
        <a:lstStyle/>
        <a:p>
          <a:endParaRPr lang="en-CA"/>
        </a:p>
      </dgm:t>
    </dgm:pt>
    <dgm:pt modelId="{CC04090E-34D2-43DE-ABB8-9261B91DC93F}" type="sibTrans" cxnId="{353D8466-E945-45B0-895B-28AAB28BAC6A}">
      <dgm:prSet/>
      <dgm:spPr/>
      <dgm:t>
        <a:bodyPr/>
        <a:lstStyle/>
        <a:p>
          <a:endParaRPr lang="en-CA"/>
        </a:p>
      </dgm:t>
    </dgm:pt>
    <dgm:pt modelId="{2716A4E0-3AAC-4076-99B5-6B53E6F9915C}">
      <dgm:prSet/>
      <dgm:spPr/>
      <dgm:t>
        <a:bodyPr/>
        <a:lstStyle/>
        <a:p>
          <a:r>
            <a:rPr lang="en-CA" b="0" dirty="0"/>
            <a:t>Streamline staff orientation and training</a:t>
          </a:r>
          <a:endParaRPr lang="en-CA" dirty="0"/>
        </a:p>
      </dgm:t>
    </dgm:pt>
    <dgm:pt modelId="{1AA72069-45EB-49EC-B19A-5E9175727547}" type="parTrans" cxnId="{71CFED9A-B280-4594-A822-8997F028B497}">
      <dgm:prSet/>
      <dgm:spPr/>
    </dgm:pt>
    <dgm:pt modelId="{8252ADEF-BB77-49A7-BBB0-A56B7CFB79EE}" type="sibTrans" cxnId="{71CFED9A-B280-4594-A822-8997F028B497}">
      <dgm:prSet/>
      <dgm:spPr/>
    </dgm:pt>
    <dgm:pt modelId="{A1552F20-D692-49BC-85D8-EBE872A95017}" type="pres">
      <dgm:prSet presAssocID="{7FA9DBA1-B1DA-4B77-AD08-0E8A6B3955E5}" presName="linear" presStyleCnt="0">
        <dgm:presLayoutVars>
          <dgm:animLvl val="lvl"/>
          <dgm:resizeHandles val="exact"/>
        </dgm:presLayoutVars>
      </dgm:prSet>
      <dgm:spPr/>
    </dgm:pt>
    <dgm:pt modelId="{8D75A4DB-A377-497D-820D-165A9C10E7E3}" type="pres">
      <dgm:prSet presAssocID="{CE46E061-3345-45E4-B21D-488EFFF5B25C}" presName="parentText" presStyleLbl="node1" presStyleIdx="0" presStyleCnt="3" custLinFactNeighborY="-21310">
        <dgm:presLayoutVars>
          <dgm:chMax val="0"/>
          <dgm:bulletEnabled val="1"/>
        </dgm:presLayoutVars>
      </dgm:prSet>
      <dgm:spPr/>
    </dgm:pt>
    <dgm:pt modelId="{3D4A548B-34A4-4B45-8DC5-56EB291FAF86}" type="pres">
      <dgm:prSet presAssocID="{11B086B3-9357-4547-B8A4-DB99356D467C}" presName="spacer" presStyleCnt="0"/>
      <dgm:spPr/>
    </dgm:pt>
    <dgm:pt modelId="{5C291660-2AE3-478D-910F-D34CF8772A1A}" type="pres">
      <dgm:prSet presAssocID="{2716A4E0-3AAC-4076-99B5-6B53E6F9915C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1EF2662D-5DF3-49F9-BB73-2784CA258979}" type="pres">
      <dgm:prSet presAssocID="{8252ADEF-BB77-49A7-BBB0-A56B7CFB79EE}" presName="spacer" presStyleCnt="0"/>
      <dgm:spPr/>
    </dgm:pt>
    <dgm:pt modelId="{1FD88701-98BE-49FB-BF4D-E298A8CFF54F}" type="pres">
      <dgm:prSet presAssocID="{E57732CF-8A95-46AD-94CA-8B1DA7845216}" presName="parentText" presStyleLbl="node1" presStyleIdx="2" presStyleCnt="3">
        <dgm:presLayoutVars>
          <dgm:chMax val="0"/>
          <dgm:bulletEnabled val="1"/>
        </dgm:presLayoutVars>
      </dgm:prSet>
      <dgm:spPr/>
    </dgm:pt>
  </dgm:ptLst>
  <dgm:cxnLst>
    <dgm:cxn modelId="{6B3DB308-0F73-420D-956B-7C396216BE3E}" type="presOf" srcId="{7FA9DBA1-B1DA-4B77-AD08-0E8A6B3955E5}" destId="{A1552F20-D692-49BC-85D8-EBE872A95017}" srcOrd="0" destOrd="0" presId="urn:microsoft.com/office/officeart/2005/8/layout/vList2"/>
    <dgm:cxn modelId="{353D8466-E945-45B0-895B-28AAB28BAC6A}" srcId="{7FA9DBA1-B1DA-4B77-AD08-0E8A6B3955E5}" destId="{E57732CF-8A95-46AD-94CA-8B1DA7845216}" srcOrd="2" destOrd="0" parTransId="{AFF0CD39-9E9C-49B6-8786-C2B09206C645}" sibTransId="{CC04090E-34D2-43DE-ABB8-9261B91DC93F}"/>
    <dgm:cxn modelId="{71CFED9A-B280-4594-A822-8997F028B497}" srcId="{7FA9DBA1-B1DA-4B77-AD08-0E8A6B3955E5}" destId="{2716A4E0-3AAC-4076-99B5-6B53E6F9915C}" srcOrd="1" destOrd="0" parTransId="{1AA72069-45EB-49EC-B19A-5E9175727547}" sibTransId="{8252ADEF-BB77-49A7-BBB0-A56B7CFB79EE}"/>
    <dgm:cxn modelId="{157F759C-48E8-4947-9DE5-47EFFD7B1061}" srcId="{7FA9DBA1-B1DA-4B77-AD08-0E8A6B3955E5}" destId="{CE46E061-3345-45E4-B21D-488EFFF5B25C}" srcOrd="0" destOrd="0" parTransId="{CDA5CFBC-6713-427C-9E9A-915BCD37F65D}" sibTransId="{11B086B3-9357-4547-B8A4-DB99356D467C}"/>
    <dgm:cxn modelId="{845362AF-B8AE-4117-A30F-23687899B95B}" type="presOf" srcId="{E57732CF-8A95-46AD-94CA-8B1DA7845216}" destId="{1FD88701-98BE-49FB-BF4D-E298A8CFF54F}" srcOrd="0" destOrd="0" presId="urn:microsoft.com/office/officeart/2005/8/layout/vList2"/>
    <dgm:cxn modelId="{62D376BF-3147-4A6B-B0BA-1169B8FFD551}" type="presOf" srcId="{CE46E061-3345-45E4-B21D-488EFFF5B25C}" destId="{8D75A4DB-A377-497D-820D-165A9C10E7E3}" srcOrd="0" destOrd="0" presId="urn:microsoft.com/office/officeart/2005/8/layout/vList2"/>
    <dgm:cxn modelId="{A2020EE0-3396-444C-9378-3CB0C71FFFE6}" type="presOf" srcId="{2716A4E0-3AAC-4076-99B5-6B53E6F9915C}" destId="{5C291660-2AE3-478D-910F-D34CF8772A1A}" srcOrd="0" destOrd="0" presId="urn:microsoft.com/office/officeart/2005/8/layout/vList2"/>
    <dgm:cxn modelId="{406BA926-8D1E-4FF7-878B-8B1AE99279FB}" type="presParOf" srcId="{A1552F20-D692-49BC-85D8-EBE872A95017}" destId="{8D75A4DB-A377-497D-820D-165A9C10E7E3}" srcOrd="0" destOrd="0" presId="urn:microsoft.com/office/officeart/2005/8/layout/vList2"/>
    <dgm:cxn modelId="{FA127390-4734-45E9-8FA4-4A207DC90133}" type="presParOf" srcId="{A1552F20-D692-49BC-85D8-EBE872A95017}" destId="{3D4A548B-34A4-4B45-8DC5-56EB291FAF86}" srcOrd="1" destOrd="0" presId="urn:microsoft.com/office/officeart/2005/8/layout/vList2"/>
    <dgm:cxn modelId="{04737CE7-C52C-4F53-B570-61AA6A492422}" type="presParOf" srcId="{A1552F20-D692-49BC-85D8-EBE872A95017}" destId="{5C291660-2AE3-478D-910F-D34CF8772A1A}" srcOrd="2" destOrd="0" presId="urn:microsoft.com/office/officeart/2005/8/layout/vList2"/>
    <dgm:cxn modelId="{AFB44150-E23B-4D22-A964-E64B40779616}" type="presParOf" srcId="{A1552F20-D692-49BC-85D8-EBE872A95017}" destId="{1EF2662D-5DF3-49F9-BB73-2784CA258979}" srcOrd="3" destOrd="0" presId="urn:microsoft.com/office/officeart/2005/8/layout/vList2"/>
    <dgm:cxn modelId="{4901B49E-1E67-4CC8-898D-0A00E7DEB9E6}" type="presParOf" srcId="{A1552F20-D692-49BC-85D8-EBE872A95017}" destId="{1FD88701-98BE-49FB-BF4D-E298A8CFF54F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AA7F72E-BA27-4603-9BA3-45D5119E2079}" type="doc">
      <dgm:prSet loTypeId="urn:microsoft.com/office/officeart/2018/2/layout/IconLabelList" loCatId="icon" qsTypeId="urn:microsoft.com/office/officeart/2005/8/quickstyle/simple1" qsCatId="simple" csTypeId="urn:microsoft.com/office/officeart/2018/5/colors/Iconchunking_neutralbg_accent1_2" csCatId="accent1" phldr="1"/>
      <dgm:spPr/>
      <dgm:t>
        <a:bodyPr/>
        <a:lstStyle/>
        <a:p>
          <a:endParaRPr lang="en-US"/>
        </a:p>
      </dgm:t>
    </dgm:pt>
    <dgm:pt modelId="{1CCDC6D4-C6CB-4DE0-B0E8-B5CDDE63ED41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CA" sz="3000" dirty="0"/>
            <a:t>15 hours spent developing documentation</a:t>
          </a:r>
          <a:endParaRPr lang="en-US" sz="3000" dirty="0"/>
        </a:p>
      </dgm:t>
    </dgm:pt>
    <dgm:pt modelId="{F29FD2F8-8383-4866-9B03-EC411BD56812}" type="parTrans" cxnId="{ACC16757-E6DB-4D45-A0F6-EC7B64BC4BFD}">
      <dgm:prSet/>
      <dgm:spPr/>
      <dgm:t>
        <a:bodyPr/>
        <a:lstStyle/>
        <a:p>
          <a:endParaRPr lang="en-US"/>
        </a:p>
      </dgm:t>
    </dgm:pt>
    <dgm:pt modelId="{5B186D74-D3F9-40DF-B8A8-9E5576934BDA}" type="sibTrans" cxnId="{ACC16757-E6DB-4D45-A0F6-EC7B64BC4BFD}">
      <dgm:prSet/>
      <dgm:spPr/>
      <dgm:t>
        <a:bodyPr/>
        <a:lstStyle/>
        <a:p>
          <a:endParaRPr lang="en-US"/>
        </a:p>
      </dgm:t>
    </dgm:pt>
    <dgm:pt modelId="{60904F97-31A5-4F6C-81D5-6055117EFEB4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3000" dirty="0"/>
            <a:t>Documentation published to Knowledge Base</a:t>
          </a:r>
        </a:p>
      </dgm:t>
    </dgm:pt>
    <dgm:pt modelId="{62CC2879-0BEB-4638-8B5F-A6FCE7096E75}" type="parTrans" cxnId="{ADFACEFD-3565-4E61-95C5-BD425867F6EA}">
      <dgm:prSet/>
      <dgm:spPr/>
      <dgm:t>
        <a:bodyPr/>
        <a:lstStyle/>
        <a:p>
          <a:endParaRPr lang="en-US"/>
        </a:p>
      </dgm:t>
    </dgm:pt>
    <dgm:pt modelId="{FB8D1EA6-A190-4A5A-BF12-EEBEC774EE4C}" type="sibTrans" cxnId="{ADFACEFD-3565-4E61-95C5-BD425867F6EA}">
      <dgm:prSet/>
      <dgm:spPr/>
      <dgm:t>
        <a:bodyPr/>
        <a:lstStyle/>
        <a:p>
          <a:endParaRPr lang="en-US"/>
        </a:p>
      </dgm:t>
    </dgm:pt>
    <dgm:pt modelId="{A1108A21-6AF6-4D74-BA68-C7AE4CB253A1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CA" sz="3000" dirty="0"/>
            <a:t>45 hours saved</a:t>
          </a:r>
          <a:r>
            <a:rPr lang="en-CA" sz="3000" dirty="0">
              <a:latin typeface="Aptos Display" panose="02110004020202020204"/>
            </a:rPr>
            <a:t> per refresh</a:t>
          </a:r>
          <a:endParaRPr lang="en-CA" sz="3000" dirty="0"/>
        </a:p>
      </dgm:t>
    </dgm:pt>
    <dgm:pt modelId="{31E8B7FD-5BF7-48F7-8FDC-C8E5340BFFE4}" type="parTrans" cxnId="{629553B3-D454-46C5-A4FE-7D5EB2FD324D}">
      <dgm:prSet/>
      <dgm:spPr/>
      <dgm:t>
        <a:bodyPr/>
        <a:lstStyle/>
        <a:p>
          <a:endParaRPr lang="en-US"/>
        </a:p>
      </dgm:t>
    </dgm:pt>
    <dgm:pt modelId="{B17808E1-73CD-445E-92F1-CC4DC08C25F5}" type="sibTrans" cxnId="{629553B3-D454-46C5-A4FE-7D5EB2FD324D}">
      <dgm:prSet/>
      <dgm:spPr/>
      <dgm:t>
        <a:bodyPr/>
        <a:lstStyle/>
        <a:p>
          <a:endParaRPr lang="en-US"/>
        </a:p>
      </dgm:t>
    </dgm:pt>
    <dgm:pt modelId="{D09AF631-9432-4017-B47D-212A1AE2ABD8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CA" sz="3000" dirty="0"/>
            <a:t>Processes remain available for staff</a:t>
          </a:r>
          <a:endParaRPr lang="en-US" sz="3000" dirty="0"/>
        </a:p>
      </dgm:t>
    </dgm:pt>
    <dgm:pt modelId="{76A064D3-B6AD-4D04-9142-4BEB70B682FA}" type="parTrans" cxnId="{67903928-AB56-42B2-9DE6-09FECA0D2BE0}">
      <dgm:prSet/>
      <dgm:spPr/>
      <dgm:t>
        <a:bodyPr/>
        <a:lstStyle/>
        <a:p>
          <a:endParaRPr lang="en-US"/>
        </a:p>
      </dgm:t>
    </dgm:pt>
    <dgm:pt modelId="{DAFDA4A4-E410-4C10-8A16-FE6D33A26847}" type="sibTrans" cxnId="{67903928-AB56-42B2-9DE6-09FECA0D2BE0}">
      <dgm:prSet/>
      <dgm:spPr/>
      <dgm:t>
        <a:bodyPr/>
        <a:lstStyle/>
        <a:p>
          <a:endParaRPr lang="en-US"/>
        </a:p>
      </dgm:t>
    </dgm:pt>
    <dgm:pt modelId="{21E36085-5D7A-4830-80CC-3F90822F3AC7}" type="pres">
      <dgm:prSet presAssocID="{CAA7F72E-BA27-4603-9BA3-45D5119E2079}" presName="root" presStyleCnt="0">
        <dgm:presLayoutVars>
          <dgm:dir/>
          <dgm:resizeHandles val="exact"/>
        </dgm:presLayoutVars>
      </dgm:prSet>
      <dgm:spPr/>
    </dgm:pt>
    <dgm:pt modelId="{BD55EEBA-423F-41F8-9C22-6641DA735A04}" type="pres">
      <dgm:prSet presAssocID="{1CCDC6D4-C6CB-4DE0-B0E8-B5CDDE63ED41}" presName="compNode" presStyleCnt="0"/>
      <dgm:spPr/>
    </dgm:pt>
    <dgm:pt modelId="{51B982EA-4F78-4FD7-BE50-2CD35A8C712E}" type="pres">
      <dgm:prSet presAssocID="{1CCDC6D4-C6CB-4DE0-B0E8-B5CDDE63ED41}" presName="iconRect" presStyleLbl="node1" presStyleIdx="0" presStyleCnt="4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isk"/>
        </a:ext>
      </dgm:extLst>
    </dgm:pt>
    <dgm:pt modelId="{0FDE5F2F-B0B8-4125-B083-0C48C943B29E}" type="pres">
      <dgm:prSet presAssocID="{1CCDC6D4-C6CB-4DE0-B0E8-B5CDDE63ED41}" presName="spaceRect" presStyleCnt="0"/>
      <dgm:spPr/>
    </dgm:pt>
    <dgm:pt modelId="{40C161D5-E955-4360-9C05-25B88D9F802B}" type="pres">
      <dgm:prSet presAssocID="{1CCDC6D4-C6CB-4DE0-B0E8-B5CDDE63ED41}" presName="textRect" presStyleLbl="revTx" presStyleIdx="0" presStyleCnt="4" custScaleX="160901">
        <dgm:presLayoutVars>
          <dgm:chMax val="1"/>
          <dgm:chPref val="1"/>
        </dgm:presLayoutVars>
      </dgm:prSet>
      <dgm:spPr/>
    </dgm:pt>
    <dgm:pt modelId="{AD15217A-C752-4B83-89EB-DEBCA60F7D8A}" type="pres">
      <dgm:prSet presAssocID="{5B186D74-D3F9-40DF-B8A8-9E5576934BDA}" presName="sibTrans" presStyleCnt="0"/>
      <dgm:spPr/>
    </dgm:pt>
    <dgm:pt modelId="{9C917DEC-29D4-46E1-9C5B-984EC28A72B8}" type="pres">
      <dgm:prSet presAssocID="{60904F97-31A5-4F6C-81D5-6055117EFEB4}" presName="compNode" presStyleCnt="0"/>
      <dgm:spPr/>
    </dgm:pt>
    <dgm:pt modelId="{41B9EF73-5BEA-4314-975B-87EA8A24B681}" type="pres">
      <dgm:prSet presAssocID="{60904F97-31A5-4F6C-81D5-6055117EFEB4}" presName="iconRect" presStyleLbl="node1" presStyleIdx="1" presStyleCnt="4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resentation with Checklist"/>
        </a:ext>
      </dgm:extLst>
    </dgm:pt>
    <dgm:pt modelId="{B2122883-0DDF-40E6-9221-632FD02CF3F6}" type="pres">
      <dgm:prSet presAssocID="{60904F97-31A5-4F6C-81D5-6055117EFEB4}" presName="spaceRect" presStyleCnt="0"/>
      <dgm:spPr/>
    </dgm:pt>
    <dgm:pt modelId="{69286A72-F054-47C9-A2D6-55E4BA1F4158}" type="pres">
      <dgm:prSet presAssocID="{60904F97-31A5-4F6C-81D5-6055117EFEB4}" presName="textRect" presStyleLbl="revTx" presStyleIdx="1" presStyleCnt="4" custScaleX="167697">
        <dgm:presLayoutVars>
          <dgm:chMax val="1"/>
          <dgm:chPref val="1"/>
        </dgm:presLayoutVars>
      </dgm:prSet>
      <dgm:spPr/>
    </dgm:pt>
    <dgm:pt modelId="{A06A94B8-8CB8-4586-BC06-60C0041E2DE0}" type="pres">
      <dgm:prSet presAssocID="{FB8D1EA6-A190-4A5A-BF12-EEBEC774EE4C}" presName="sibTrans" presStyleCnt="0"/>
      <dgm:spPr/>
    </dgm:pt>
    <dgm:pt modelId="{9C6533EC-B701-4335-997C-0CD7A3A2A106}" type="pres">
      <dgm:prSet presAssocID="{A1108A21-6AF6-4D74-BA68-C7AE4CB253A1}" presName="compNode" presStyleCnt="0"/>
      <dgm:spPr/>
    </dgm:pt>
    <dgm:pt modelId="{284923C9-8320-4F9F-A0AB-2511BF3A564B}" type="pres">
      <dgm:prSet presAssocID="{A1108A21-6AF6-4D74-BA68-C7AE4CB253A1}" presName="iconRect" presStyleLbl="node1" presStyleIdx="2" presStyleCnt="4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topwatch"/>
        </a:ext>
      </dgm:extLst>
    </dgm:pt>
    <dgm:pt modelId="{5DAE4888-6786-462B-A630-E3C965F4BA44}" type="pres">
      <dgm:prSet presAssocID="{A1108A21-6AF6-4D74-BA68-C7AE4CB253A1}" presName="spaceRect" presStyleCnt="0"/>
      <dgm:spPr/>
    </dgm:pt>
    <dgm:pt modelId="{5FF5B1C5-1BCC-4AED-838E-C1B045031682}" type="pres">
      <dgm:prSet presAssocID="{A1108A21-6AF6-4D74-BA68-C7AE4CB253A1}" presName="textRect" presStyleLbl="revTx" presStyleIdx="2" presStyleCnt="4" custScaleX="169260">
        <dgm:presLayoutVars>
          <dgm:chMax val="1"/>
          <dgm:chPref val="1"/>
        </dgm:presLayoutVars>
      </dgm:prSet>
      <dgm:spPr/>
    </dgm:pt>
    <dgm:pt modelId="{0669E5FC-1EB7-494F-9829-A1E6540F5EB0}" type="pres">
      <dgm:prSet presAssocID="{B17808E1-73CD-445E-92F1-CC4DC08C25F5}" presName="sibTrans" presStyleCnt="0"/>
      <dgm:spPr/>
    </dgm:pt>
    <dgm:pt modelId="{6DB91599-5196-471D-A0F3-E10CBC5CBA2B}" type="pres">
      <dgm:prSet presAssocID="{D09AF631-9432-4017-B47D-212A1AE2ABD8}" presName="compNode" presStyleCnt="0"/>
      <dgm:spPr/>
    </dgm:pt>
    <dgm:pt modelId="{23C6DBB6-3851-41FE-8A46-7AF12533CB29}" type="pres">
      <dgm:prSet presAssocID="{D09AF631-9432-4017-B47D-212A1AE2ABD8}" presName="iconRect" presStyleLbl="node1" presStyleIdx="3" presStyleCnt="4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Tools"/>
        </a:ext>
      </dgm:extLst>
    </dgm:pt>
    <dgm:pt modelId="{9CFF32BC-17B2-4E20-AB13-4417E2DEDE09}" type="pres">
      <dgm:prSet presAssocID="{D09AF631-9432-4017-B47D-212A1AE2ABD8}" presName="spaceRect" presStyleCnt="0"/>
      <dgm:spPr/>
    </dgm:pt>
    <dgm:pt modelId="{6BB45FA7-CB23-48AF-AAF7-431066728F47}" type="pres">
      <dgm:prSet presAssocID="{D09AF631-9432-4017-B47D-212A1AE2ABD8}" presName="textRect" presStyleLbl="revTx" presStyleIdx="3" presStyleCnt="4" custScaleX="139923">
        <dgm:presLayoutVars>
          <dgm:chMax val="1"/>
          <dgm:chPref val="1"/>
        </dgm:presLayoutVars>
      </dgm:prSet>
      <dgm:spPr/>
    </dgm:pt>
  </dgm:ptLst>
  <dgm:cxnLst>
    <dgm:cxn modelId="{F4A89B08-6FC1-4673-A3B5-FFBAD414DB9C}" type="presOf" srcId="{CAA7F72E-BA27-4603-9BA3-45D5119E2079}" destId="{21E36085-5D7A-4830-80CC-3F90822F3AC7}" srcOrd="0" destOrd="0" presId="urn:microsoft.com/office/officeart/2018/2/layout/IconLabelList"/>
    <dgm:cxn modelId="{67903928-AB56-42B2-9DE6-09FECA0D2BE0}" srcId="{CAA7F72E-BA27-4603-9BA3-45D5119E2079}" destId="{D09AF631-9432-4017-B47D-212A1AE2ABD8}" srcOrd="3" destOrd="0" parTransId="{76A064D3-B6AD-4D04-9142-4BEB70B682FA}" sibTransId="{DAFDA4A4-E410-4C10-8A16-FE6D33A26847}"/>
    <dgm:cxn modelId="{C09FCC62-62E9-4E2A-85F1-7705B533D9EB}" type="presOf" srcId="{A1108A21-6AF6-4D74-BA68-C7AE4CB253A1}" destId="{5FF5B1C5-1BCC-4AED-838E-C1B045031682}" srcOrd="0" destOrd="0" presId="urn:microsoft.com/office/officeart/2018/2/layout/IconLabelList"/>
    <dgm:cxn modelId="{91B89071-1373-4358-BA1A-07A5CC30B047}" type="presOf" srcId="{60904F97-31A5-4F6C-81D5-6055117EFEB4}" destId="{69286A72-F054-47C9-A2D6-55E4BA1F4158}" srcOrd="0" destOrd="0" presId="urn:microsoft.com/office/officeart/2018/2/layout/IconLabelList"/>
    <dgm:cxn modelId="{BE690B77-76B5-43A5-9F79-A497DA198516}" type="presOf" srcId="{1CCDC6D4-C6CB-4DE0-B0E8-B5CDDE63ED41}" destId="{40C161D5-E955-4360-9C05-25B88D9F802B}" srcOrd="0" destOrd="0" presId="urn:microsoft.com/office/officeart/2018/2/layout/IconLabelList"/>
    <dgm:cxn modelId="{ACC16757-E6DB-4D45-A0F6-EC7B64BC4BFD}" srcId="{CAA7F72E-BA27-4603-9BA3-45D5119E2079}" destId="{1CCDC6D4-C6CB-4DE0-B0E8-B5CDDE63ED41}" srcOrd="0" destOrd="0" parTransId="{F29FD2F8-8383-4866-9B03-EC411BD56812}" sibTransId="{5B186D74-D3F9-40DF-B8A8-9E5576934BDA}"/>
    <dgm:cxn modelId="{629553B3-D454-46C5-A4FE-7D5EB2FD324D}" srcId="{CAA7F72E-BA27-4603-9BA3-45D5119E2079}" destId="{A1108A21-6AF6-4D74-BA68-C7AE4CB253A1}" srcOrd="2" destOrd="0" parTransId="{31E8B7FD-5BF7-48F7-8FDC-C8E5340BFFE4}" sibTransId="{B17808E1-73CD-445E-92F1-CC4DC08C25F5}"/>
    <dgm:cxn modelId="{CD7921DC-C851-477E-B4D0-D80AA9EBD48B}" type="presOf" srcId="{D09AF631-9432-4017-B47D-212A1AE2ABD8}" destId="{6BB45FA7-CB23-48AF-AAF7-431066728F47}" srcOrd="0" destOrd="0" presId="urn:microsoft.com/office/officeart/2018/2/layout/IconLabelList"/>
    <dgm:cxn modelId="{ADFACEFD-3565-4E61-95C5-BD425867F6EA}" srcId="{CAA7F72E-BA27-4603-9BA3-45D5119E2079}" destId="{60904F97-31A5-4F6C-81D5-6055117EFEB4}" srcOrd="1" destOrd="0" parTransId="{62CC2879-0BEB-4638-8B5F-A6FCE7096E75}" sibTransId="{FB8D1EA6-A190-4A5A-BF12-EEBEC774EE4C}"/>
    <dgm:cxn modelId="{F6E67FEC-26A5-483E-A313-E79B4AEAD25B}" type="presParOf" srcId="{21E36085-5D7A-4830-80CC-3F90822F3AC7}" destId="{BD55EEBA-423F-41F8-9C22-6641DA735A04}" srcOrd="0" destOrd="0" presId="urn:microsoft.com/office/officeart/2018/2/layout/IconLabelList"/>
    <dgm:cxn modelId="{BBEB83B6-378E-475F-86E1-80DE66BAB54A}" type="presParOf" srcId="{BD55EEBA-423F-41F8-9C22-6641DA735A04}" destId="{51B982EA-4F78-4FD7-BE50-2CD35A8C712E}" srcOrd="0" destOrd="0" presId="urn:microsoft.com/office/officeart/2018/2/layout/IconLabelList"/>
    <dgm:cxn modelId="{77261AC5-81E4-49A3-A8D6-3A7B72E4D4BD}" type="presParOf" srcId="{BD55EEBA-423F-41F8-9C22-6641DA735A04}" destId="{0FDE5F2F-B0B8-4125-B083-0C48C943B29E}" srcOrd="1" destOrd="0" presId="urn:microsoft.com/office/officeart/2018/2/layout/IconLabelList"/>
    <dgm:cxn modelId="{2110DEE1-2A25-4DAB-8944-6BC63316B60D}" type="presParOf" srcId="{BD55EEBA-423F-41F8-9C22-6641DA735A04}" destId="{40C161D5-E955-4360-9C05-25B88D9F802B}" srcOrd="2" destOrd="0" presId="urn:microsoft.com/office/officeart/2018/2/layout/IconLabelList"/>
    <dgm:cxn modelId="{DE1CBD9F-96F7-496D-8D66-35132DC5DA9A}" type="presParOf" srcId="{21E36085-5D7A-4830-80CC-3F90822F3AC7}" destId="{AD15217A-C752-4B83-89EB-DEBCA60F7D8A}" srcOrd="1" destOrd="0" presId="urn:microsoft.com/office/officeart/2018/2/layout/IconLabelList"/>
    <dgm:cxn modelId="{B609EC7E-C761-4390-9641-DD5349D27CC5}" type="presParOf" srcId="{21E36085-5D7A-4830-80CC-3F90822F3AC7}" destId="{9C917DEC-29D4-46E1-9C5B-984EC28A72B8}" srcOrd="2" destOrd="0" presId="urn:microsoft.com/office/officeart/2018/2/layout/IconLabelList"/>
    <dgm:cxn modelId="{949FBD05-AC13-470C-B7DF-7E6C0C9DECB3}" type="presParOf" srcId="{9C917DEC-29D4-46E1-9C5B-984EC28A72B8}" destId="{41B9EF73-5BEA-4314-975B-87EA8A24B681}" srcOrd="0" destOrd="0" presId="urn:microsoft.com/office/officeart/2018/2/layout/IconLabelList"/>
    <dgm:cxn modelId="{38766FD9-F1E2-40AC-A5D1-4690122384E3}" type="presParOf" srcId="{9C917DEC-29D4-46E1-9C5B-984EC28A72B8}" destId="{B2122883-0DDF-40E6-9221-632FD02CF3F6}" srcOrd="1" destOrd="0" presId="urn:microsoft.com/office/officeart/2018/2/layout/IconLabelList"/>
    <dgm:cxn modelId="{F36F19EE-7BD0-4E1F-A242-5F4E5EFE961D}" type="presParOf" srcId="{9C917DEC-29D4-46E1-9C5B-984EC28A72B8}" destId="{69286A72-F054-47C9-A2D6-55E4BA1F4158}" srcOrd="2" destOrd="0" presId="urn:microsoft.com/office/officeart/2018/2/layout/IconLabelList"/>
    <dgm:cxn modelId="{D3BA8438-3B97-49EB-9BD7-9F4670C22EF4}" type="presParOf" srcId="{21E36085-5D7A-4830-80CC-3F90822F3AC7}" destId="{A06A94B8-8CB8-4586-BC06-60C0041E2DE0}" srcOrd="3" destOrd="0" presId="urn:microsoft.com/office/officeart/2018/2/layout/IconLabelList"/>
    <dgm:cxn modelId="{183A7087-92D6-4106-935C-9640183DB4C5}" type="presParOf" srcId="{21E36085-5D7A-4830-80CC-3F90822F3AC7}" destId="{9C6533EC-B701-4335-997C-0CD7A3A2A106}" srcOrd="4" destOrd="0" presId="urn:microsoft.com/office/officeart/2018/2/layout/IconLabelList"/>
    <dgm:cxn modelId="{4EB0703E-308B-4807-8864-678DEEE06601}" type="presParOf" srcId="{9C6533EC-B701-4335-997C-0CD7A3A2A106}" destId="{284923C9-8320-4F9F-A0AB-2511BF3A564B}" srcOrd="0" destOrd="0" presId="urn:microsoft.com/office/officeart/2018/2/layout/IconLabelList"/>
    <dgm:cxn modelId="{B867DD41-2447-4C23-AAA4-001B8033C37F}" type="presParOf" srcId="{9C6533EC-B701-4335-997C-0CD7A3A2A106}" destId="{5DAE4888-6786-462B-A630-E3C965F4BA44}" srcOrd="1" destOrd="0" presId="urn:microsoft.com/office/officeart/2018/2/layout/IconLabelList"/>
    <dgm:cxn modelId="{DB1E3DA8-3893-49DD-BAA8-484039F2BE76}" type="presParOf" srcId="{9C6533EC-B701-4335-997C-0CD7A3A2A106}" destId="{5FF5B1C5-1BCC-4AED-838E-C1B045031682}" srcOrd="2" destOrd="0" presId="urn:microsoft.com/office/officeart/2018/2/layout/IconLabelList"/>
    <dgm:cxn modelId="{7A9A103D-07F2-4B24-975E-664A445CE5ED}" type="presParOf" srcId="{21E36085-5D7A-4830-80CC-3F90822F3AC7}" destId="{0669E5FC-1EB7-494F-9829-A1E6540F5EB0}" srcOrd="5" destOrd="0" presId="urn:microsoft.com/office/officeart/2018/2/layout/IconLabelList"/>
    <dgm:cxn modelId="{C86D0979-02AC-4D29-988A-21217201713E}" type="presParOf" srcId="{21E36085-5D7A-4830-80CC-3F90822F3AC7}" destId="{6DB91599-5196-471D-A0F3-E10CBC5CBA2B}" srcOrd="6" destOrd="0" presId="urn:microsoft.com/office/officeart/2018/2/layout/IconLabelList"/>
    <dgm:cxn modelId="{D2A34A72-0926-4B4B-9B25-D086F8FBFE41}" type="presParOf" srcId="{6DB91599-5196-471D-A0F3-E10CBC5CBA2B}" destId="{23C6DBB6-3851-41FE-8A46-7AF12533CB29}" srcOrd="0" destOrd="0" presId="urn:microsoft.com/office/officeart/2018/2/layout/IconLabelList"/>
    <dgm:cxn modelId="{27B2CEAB-CF58-4E23-8AAE-375EE4818103}" type="presParOf" srcId="{6DB91599-5196-471D-A0F3-E10CBC5CBA2B}" destId="{9CFF32BC-17B2-4E20-AB13-4417E2DEDE09}" srcOrd="1" destOrd="0" presId="urn:microsoft.com/office/officeart/2018/2/layout/IconLabelList"/>
    <dgm:cxn modelId="{556D3FEB-EA7D-4F0B-8D1D-72E7D220AF7D}" type="presParOf" srcId="{6DB91599-5196-471D-A0F3-E10CBC5CBA2B}" destId="{6BB45FA7-CB23-48AF-AAF7-431066728F47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53799CB-04FA-49C0-A5F3-77355D876206}" type="doc">
      <dgm:prSet loTypeId="urn:microsoft.com/office/officeart/2018/2/layout/IconLabelList" loCatId="icon" qsTypeId="urn:microsoft.com/office/officeart/2005/8/quickstyle/simple1" qsCatId="simple" csTypeId="urn:microsoft.com/office/officeart/2018/5/colors/Iconchunking_coloredtext_colorful1" csCatId="colorful" phldr="1"/>
      <dgm:spPr/>
      <dgm:t>
        <a:bodyPr/>
        <a:lstStyle/>
        <a:p>
          <a:endParaRPr lang="en-US"/>
        </a:p>
      </dgm:t>
    </dgm:pt>
    <dgm:pt modelId="{A151AD04-16C0-4B95-BFDD-E56A6C2496E6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CA" sz="3000" dirty="0">
              <a:solidFill>
                <a:schemeClr val="tx1"/>
              </a:solidFill>
            </a:rPr>
            <a:t>Over </a:t>
          </a:r>
          <a:r>
            <a:rPr lang="en-CA" sz="3000" dirty="0">
              <a:solidFill>
                <a:schemeClr val="tx1"/>
              </a:solidFill>
              <a:latin typeface="Aptos Display" panose="02110004020202020204"/>
            </a:rPr>
            <a:t>70</a:t>
          </a:r>
          <a:r>
            <a:rPr lang="en-CA" sz="3000" dirty="0">
              <a:solidFill>
                <a:schemeClr val="tx1"/>
              </a:solidFill>
            </a:rPr>
            <a:t>% reduction of received print tickets</a:t>
          </a:r>
          <a:endParaRPr lang="en-US" sz="3000" dirty="0">
            <a:solidFill>
              <a:schemeClr val="tx1"/>
            </a:solidFill>
          </a:endParaRPr>
        </a:p>
      </dgm:t>
    </dgm:pt>
    <dgm:pt modelId="{C8B55FAC-9E04-40A0-867B-351DA492555C}" type="parTrans" cxnId="{5F05C03F-24D8-4E88-8B68-BDC178344BD9}">
      <dgm:prSet/>
      <dgm:spPr/>
      <dgm:t>
        <a:bodyPr/>
        <a:lstStyle/>
        <a:p>
          <a:endParaRPr lang="en-US"/>
        </a:p>
      </dgm:t>
    </dgm:pt>
    <dgm:pt modelId="{39BCBBF5-B16D-4292-8CFC-4AF3418050AC}" type="sibTrans" cxnId="{5F05C03F-24D8-4E88-8B68-BDC178344BD9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CA8E0672-0381-4753-A30F-B69880051411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3000" dirty="0">
              <a:solidFill>
                <a:schemeClr val="tx1"/>
              </a:solidFill>
            </a:rPr>
            <a:t>65% of print issues are remedied by providing documentation</a:t>
          </a:r>
        </a:p>
      </dgm:t>
    </dgm:pt>
    <dgm:pt modelId="{DC1F846C-135B-445E-B07C-549E7B9EB6FC}" type="parTrans" cxnId="{6B896440-349C-4D1E-8D47-8FC7C64289F7}">
      <dgm:prSet/>
      <dgm:spPr/>
      <dgm:t>
        <a:bodyPr/>
        <a:lstStyle/>
        <a:p>
          <a:endParaRPr lang="en-US"/>
        </a:p>
      </dgm:t>
    </dgm:pt>
    <dgm:pt modelId="{8AB2B6CE-D9A7-4713-9EE1-F232E504072F}" type="sibTrans" cxnId="{6B896440-349C-4D1E-8D47-8FC7C64289F7}">
      <dgm:prSet/>
      <dgm:spPr/>
      <dgm:t>
        <a:bodyPr/>
        <a:lstStyle/>
        <a:p>
          <a:endParaRPr lang="en-US"/>
        </a:p>
      </dgm:t>
    </dgm:pt>
    <dgm:pt modelId="{35D5B475-3644-4D7C-B16C-E3BDDB59FA5E}" type="pres">
      <dgm:prSet presAssocID="{953799CB-04FA-49C0-A5F3-77355D876206}" presName="root" presStyleCnt="0">
        <dgm:presLayoutVars>
          <dgm:dir/>
          <dgm:resizeHandles val="exact"/>
        </dgm:presLayoutVars>
      </dgm:prSet>
      <dgm:spPr/>
    </dgm:pt>
    <dgm:pt modelId="{3F9D4505-3025-4A86-8AAB-6E1A927592D6}" type="pres">
      <dgm:prSet presAssocID="{A151AD04-16C0-4B95-BFDD-E56A6C2496E6}" presName="compNode" presStyleCnt="0"/>
      <dgm:spPr/>
    </dgm:pt>
    <dgm:pt modelId="{95335346-8931-44EB-BC70-92ECDCCD2EB1}" type="pres">
      <dgm:prSet presAssocID="{A151AD04-16C0-4B95-BFDD-E56A6C2496E6}" presName="iconRect" presStyleLbl="node1" presStyleIdx="0" presStyleCnt="2" custLinFactNeighborX="-1920" custLinFactNeighborY="11148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Printer"/>
        </a:ext>
      </dgm:extLst>
    </dgm:pt>
    <dgm:pt modelId="{19806BDD-479F-43FA-AA49-EDE937A9FDAC}" type="pres">
      <dgm:prSet presAssocID="{A151AD04-16C0-4B95-BFDD-E56A6C2496E6}" presName="spaceRect" presStyleCnt="0"/>
      <dgm:spPr/>
    </dgm:pt>
    <dgm:pt modelId="{C124825B-F5A9-4E22-89CC-437B43F67BCF}" type="pres">
      <dgm:prSet presAssocID="{A151AD04-16C0-4B95-BFDD-E56A6C2496E6}" presName="textRect" presStyleLbl="revTx" presStyleIdx="0" presStyleCnt="2">
        <dgm:presLayoutVars>
          <dgm:chMax val="1"/>
          <dgm:chPref val="1"/>
        </dgm:presLayoutVars>
      </dgm:prSet>
      <dgm:spPr/>
    </dgm:pt>
    <dgm:pt modelId="{AE2EB7B3-A054-4A64-9C1B-2BEB7882D039}" type="pres">
      <dgm:prSet presAssocID="{39BCBBF5-B16D-4292-8CFC-4AF3418050AC}" presName="sibTrans" presStyleCnt="0"/>
      <dgm:spPr/>
    </dgm:pt>
    <dgm:pt modelId="{6256F141-9E60-4172-B090-BF86FA897094}" type="pres">
      <dgm:prSet presAssocID="{CA8E0672-0381-4753-A30F-B69880051411}" presName="compNode" presStyleCnt="0"/>
      <dgm:spPr/>
    </dgm:pt>
    <dgm:pt modelId="{48B159B2-1400-4F39-9288-33A1D2356604}" type="pres">
      <dgm:prSet presAssocID="{CA8E0672-0381-4753-A30F-B69880051411}" presName="iconRect" presStyleLbl="node1" presStyleIdx="1" presStyleCnt="2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Programmer"/>
        </a:ext>
      </dgm:extLst>
    </dgm:pt>
    <dgm:pt modelId="{A21A7C49-0289-461E-8BBA-CCD3CEE94F29}" type="pres">
      <dgm:prSet presAssocID="{CA8E0672-0381-4753-A30F-B69880051411}" presName="spaceRect" presStyleCnt="0"/>
      <dgm:spPr/>
    </dgm:pt>
    <dgm:pt modelId="{95DD8440-D643-44D2-A920-BC9325B5DA1B}" type="pres">
      <dgm:prSet presAssocID="{CA8E0672-0381-4753-A30F-B69880051411}" presName="textRect" presStyleLbl="revTx" presStyleIdx="1" presStyleCnt="2">
        <dgm:presLayoutVars>
          <dgm:chMax val="1"/>
          <dgm:chPref val="1"/>
        </dgm:presLayoutVars>
      </dgm:prSet>
      <dgm:spPr/>
    </dgm:pt>
  </dgm:ptLst>
  <dgm:cxnLst>
    <dgm:cxn modelId="{D07F2635-7B67-454F-8C8B-BEA235FFF787}" type="presOf" srcId="{953799CB-04FA-49C0-A5F3-77355D876206}" destId="{35D5B475-3644-4D7C-B16C-E3BDDB59FA5E}" srcOrd="0" destOrd="0" presId="urn:microsoft.com/office/officeart/2018/2/layout/IconLabelList"/>
    <dgm:cxn modelId="{5F05C03F-24D8-4E88-8B68-BDC178344BD9}" srcId="{953799CB-04FA-49C0-A5F3-77355D876206}" destId="{A151AD04-16C0-4B95-BFDD-E56A6C2496E6}" srcOrd="0" destOrd="0" parTransId="{C8B55FAC-9E04-40A0-867B-351DA492555C}" sibTransId="{39BCBBF5-B16D-4292-8CFC-4AF3418050AC}"/>
    <dgm:cxn modelId="{6B896440-349C-4D1E-8D47-8FC7C64289F7}" srcId="{953799CB-04FA-49C0-A5F3-77355D876206}" destId="{CA8E0672-0381-4753-A30F-B69880051411}" srcOrd="1" destOrd="0" parTransId="{DC1F846C-135B-445E-B07C-549E7B9EB6FC}" sibTransId="{8AB2B6CE-D9A7-4713-9EE1-F232E504072F}"/>
    <dgm:cxn modelId="{F9761684-DB46-46D1-A6FD-AFC4EA4863DB}" type="presOf" srcId="{A151AD04-16C0-4B95-BFDD-E56A6C2496E6}" destId="{C124825B-F5A9-4E22-89CC-437B43F67BCF}" srcOrd="0" destOrd="0" presId="urn:microsoft.com/office/officeart/2018/2/layout/IconLabelList"/>
    <dgm:cxn modelId="{6C512D96-E019-4171-BAE6-C4B485BDE4AC}" type="presOf" srcId="{CA8E0672-0381-4753-A30F-B69880051411}" destId="{95DD8440-D643-44D2-A920-BC9325B5DA1B}" srcOrd="0" destOrd="0" presId="urn:microsoft.com/office/officeart/2018/2/layout/IconLabelList"/>
    <dgm:cxn modelId="{3BE886AD-43FB-4515-9BDA-096C24E1ECE6}" type="presParOf" srcId="{35D5B475-3644-4D7C-B16C-E3BDDB59FA5E}" destId="{3F9D4505-3025-4A86-8AAB-6E1A927592D6}" srcOrd="0" destOrd="0" presId="urn:microsoft.com/office/officeart/2018/2/layout/IconLabelList"/>
    <dgm:cxn modelId="{D7BA1427-4E44-4ADE-B0FF-FFF990B13FCC}" type="presParOf" srcId="{3F9D4505-3025-4A86-8AAB-6E1A927592D6}" destId="{95335346-8931-44EB-BC70-92ECDCCD2EB1}" srcOrd="0" destOrd="0" presId="urn:microsoft.com/office/officeart/2018/2/layout/IconLabelList"/>
    <dgm:cxn modelId="{A60B8465-6A4B-4D6F-91DE-D6358243BF7A}" type="presParOf" srcId="{3F9D4505-3025-4A86-8AAB-6E1A927592D6}" destId="{19806BDD-479F-43FA-AA49-EDE937A9FDAC}" srcOrd="1" destOrd="0" presId="urn:microsoft.com/office/officeart/2018/2/layout/IconLabelList"/>
    <dgm:cxn modelId="{853A4C61-E72E-4DE0-B499-4916CC80F73A}" type="presParOf" srcId="{3F9D4505-3025-4A86-8AAB-6E1A927592D6}" destId="{C124825B-F5A9-4E22-89CC-437B43F67BCF}" srcOrd="2" destOrd="0" presId="urn:microsoft.com/office/officeart/2018/2/layout/IconLabelList"/>
    <dgm:cxn modelId="{0DE96A63-1371-44A0-B871-05D8E1921403}" type="presParOf" srcId="{35D5B475-3644-4D7C-B16C-E3BDDB59FA5E}" destId="{AE2EB7B3-A054-4A64-9C1B-2BEB7882D039}" srcOrd="1" destOrd="0" presId="urn:microsoft.com/office/officeart/2018/2/layout/IconLabelList"/>
    <dgm:cxn modelId="{19EB9E2E-7E59-4E41-8A49-DBF802576C2B}" type="presParOf" srcId="{35D5B475-3644-4D7C-B16C-E3BDDB59FA5E}" destId="{6256F141-9E60-4172-B090-BF86FA897094}" srcOrd="2" destOrd="0" presId="urn:microsoft.com/office/officeart/2018/2/layout/IconLabelList"/>
    <dgm:cxn modelId="{0B635C35-A4B6-4E57-AE48-3D64A9983E04}" type="presParOf" srcId="{6256F141-9E60-4172-B090-BF86FA897094}" destId="{48B159B2-1400-4F39-9288-33A1D2356604}" srcOrd="0" destOrd="0" presId="urn:microsoft.com/office/officeart/2018/2/layout/IconLabelList"/>
    <dgm:cxn modelId="{027D1DD0-D978-4AAB-9186-8C5F9098AA96}" type="presParOf" srcId="{6256F141-9E60-4172-B090-BF86FA897094}" destId="{A21A7C49-0289-461E-8BBA-CCD3CEE94F29}" srcOrd="1" destOrd="0" presId="urn:microsoft.com/office/officeart/2018/2/layout/IconLabelList"/>
    <dgm:cxn modelId="{E73BDD21-BE8B-4BDE-9B1F-4886DA6A40AF}" type="presParOf" srcId="{6256F141-9E60-4172-B090-BF86FA897094}" destId="{95DD8440-D643-44D2-A920-BC9325B5DA1B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AF6F3DA-69A7-4139-820D-EB2E8BC61193}" type="doc">
      <dgm:prSet loTypeId="urn:microsoft.com/office/officeart/2005/8/layout/vList2" loCatId="list" qsTypeId="urn:microsoft.com/office/officeart/2005/8/quickstyle/simple4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6D508D56-7FEB-4BF8-A977-14F0C4B7AD9C}">
      <dgm:prSet/>
      <dgm:spPr/>
      <dgm:t>
        <a:bodyPr/>
        <a:lstStyle/>
        <a:p>
          <a:r>
            <a:rPr lang="en-CA"/>
            <a:t>Single-Sign On</a:t>
          </a:r>
          <a:endParaRPr lang="en-US"/>
        </a:p>
      </dgm:t>
    </dgm:pt>
    <dgm:pt modelId="{25514291-87D4-4974-A070-02417B7CA803}" type="parTrans" cxnId="{49409135-4B45-4DFB-8DFE-17520575ACDC}">
      <dgm:prSet/>
      <dgm:spPr/>
      <dgm:t>
        <a:bodyPr/>
        <a:lstStyle/>
        <a:p>
          <a:endParaRPr lang="en-US"/>
        </a:p>
      </dgm:t>
    </dgm:pt>
    <dgm:pt modelId="{511118BE-E1AD-4153-A818-3D13986EDBC3}" type="sibTrans" cxnId="{49409135-4B45-4DFB-8DFE-17520575ACDC}">
      <dgm:prSet/>
      <dgm:spPr/>
      <dgm:t>
        <a:bodyPr/>
        <a:lstStyle/>
        <a:p>
          <a:endParaRPr lang="en-US"/>
        </a:p>
      </dgm:t>
    </dgm:pt>
    <dgm:pt modelId="{2B074913-A451-4844-BFF0-ED8E5BDD35F6}">
      <dgm:prSet/>
      <dgm:spPr/>
      <dgm:t>
        <a:bodyPr/>
        <a:lstStyle/>
        <a:p>
          <a:r>
            <a:rPr lang="en-CA" dirty="0"/>
            <a:t>User and Group management</a:t>
          </a:r>
          <a:endParaRPr lang="en-US" dirty="0"/>
        </a:p>
      </dgm:t>
    </dgm:pt>
    <dgm:pt modelId="{53AB8EFA-9720-4AA7-9740-9E75695379B1}" type="parTrans" cxnId="{CC9D742B-E2F5-4BDD-A260-8D346E0EBCEE}">
      <dgm:prSet/>
      <dgm:spPr/>
      <dgm:t>
        <a:bodyPr/>
        <a:lstStyle/>
        <a:p>
          <a:endParaRPr lang="en-US"/>
        </a:p>
      </dgm:t>
    </dgm:pt>
    <dgm:pt modelId="{C82DD7B4-A4B7-420E-A3AC-0D94716E5BAD}" type="sibTrans" cxnId="{CC9D742B-E2F5-4BDD-A260-8D346E0EBCEE}">
      <dgm:prSet/>
      <dgm:spPr/>
      <dgm:t>
        <a:bodyPr/>
        <a:lstStyle/>
        <a:p>
          <a:endParaRPr lang="en-US"/>
        </a:p>
      </dgm:t>
    </dgm:pt>
    <dgm:pt modelId="{750B1551-F773-47BB-B74C-02F15C18F193}">
      <dgm:prSet/>
      <dgm:spPr/>
      <dgm:t>
        <a:bodyPr/>
        <a:lstStyle/>
        <a:p>
          <a:r>
            <a:rPr lang="en-CA" dirty="0"/>
            <a:t>Data resiliency</a:t>
          </a:r>
          <a:endParaRPr lang="en-US" dirty="0"/>
        </a:p>
      </dgm:t>
    </dgm:pt>
    <dgm:pt modelId="{A431816F-6174-4CA7-9A87-B2661E686B45}" type="parTrans" cxnId="{7B212A8E-0259-432B-AFF6-E3A354CEC05E}">
      <dgm:prSet/>
      <dgm:spPr/>
      <dgm:t>
        <a:bodyPr/>
        <a:lstStyle/>
        <a:p>
          <a:endParaRPr lang="en-US"/>
        </a:p>
      </dgm:t>
    </dgm:pt>
    <dgm:pt modelId="{80F9F9DE-D134-4370-9FC2-86623AF2BB4B}" type="sibTrans" cxnId="{7B212A8E-0259-432B-AFF6-E3A354CEC05E}">
      <dgm:prSet/>
      <dgm:spPr/>
      <dgm:t>
        <a:bodyPr/>
        <a:lstStyle/>
        <a:p>
          <a:endParaRPr lang="en-US"/>
        </a:p>
      </dgm:t>
    </dgm:pt>
    <dgm:pt modelId="{1C86F765-974C-41DE-BDC4-DE8EC3EAF2C6}">
      <dgm:prSet/>
      <dgm:spPr/>
      <dgm:t>
        <a:bodyPr/>
        <a:lstStyle/>
        <a:p>
          <a:r>
            <a:rPr lang="en-CA" dirty="0"/>
            <a:t>Approachable UI</a:t>
          </a:r>
        </a:p>
      </dgm:t>
    </dgm:pt>
    <dgm:pt modelId="{12D41138-E767-416F-9479-CEEF6680966D}" type="parTrans" cxnId="{43A5B93E-E1FA-46DF-98F1-F0DB6291FFE5}">
      <dgm:prSet/>
      <dgm:spPr/>
      <dgm:t>
        <a:bodyPr/>
        <a:lstStyle/>
        <a:p>
          <a:endParaRPr lang="en-CA"/>
        </a:p>
      </dgm:t>
    </dgm:pt>
    <dgm:pt modelId="{57A25EA4-C00F-43A4-8039-CE1D4D313A45}" type="sibTrans" cxnId="{43A5B93E-E1FA-46DF-98F1-F0DB6291FFE5}">
      <dgm:prSet/>
      <dgm:spPr/>
      <dgm:t>
        <a:bodyPr/>
        <a:lstStyle/>
        <a:p>
          <a:endParaRPr lang="en-CA"/>
        </a:p>
      </dgm:t>
    </dgm:pt>
    <dgm:pt modelId="{ABFEB189-49D0-4E2B-B9FD-B4DD1996618E}">
      <dgm:prSet/>
      <dgm:spPr/>
      <dgm:t>
        <a:bodyPr/>
        <a:lstStyle/>
        <a:p>
          <a:r>
            <a:rPr lang="en-CA" dirty="0"/>
            <a:t>Intuitive document creation</a:t>
          </a:r>
        </a:p>
      </dgm:t>
    </dgm:pt>
    <dgm:pt modelId="{AF56D591-0B84-4735-A2EF-BBF5DD96A4E6}" type="parTrans" cxnId="{65916946-4C38-4836-8DC9-670951257CCB}">
      <dgm:prSet/>
      <dgm:spPr/>
      <dgm:t>
        <a:bodyPr/>
        <a:lstStyle/>
        <a:p>
          <a:endParaRPr lang="en-CA"/>
        </a:p>
      </dgm:t>
    </dgm:pt>
    <dgm:pt modelId="{907A96B6-A9C4-481F-BCE4-CC499FB4FF20}" type="sibTrans" cxnId="{65916946-4C38-4836-8DC9-670951257CCB}">
      <dgm:prSet/>
      <dgm:spPr/>
      <dgm:t>
        <a:bodyPr/>
        <a:lstStyle/>
        <a:p>
          <a:endParaRPr lang="en-CA"/>
        </a:p>
      </dgm:t>
    </dgm:pt>
    <dgm:pt modelId="{7CBB4130-40B0-46B5-9A42-C386DD78B1A9}">
      <dgm:prSet/>
      <dgm:spPr/>
      <dgm:t>
        <a:bodyPr/>
        <a:lstStyle/>
        <a:p>
          <a:r>
            <a:rPr lang="en-CA" dirty="0"/>
            <a:t>Mobile friendly</a:t>
          </a:r>
        </a:p>
      </dgm:t>
    </dgm:pt>
    <dgm:pt modelId="{0B09F677-02B0-47D3-B84A-81A3E831A82E}" type="parTrans" cxnId="{3B6222BF-4714-48F3-BEFB-19556DC011A0}">
      <dgm:prSet/>
      <dgm:spPr/>
    </dgm:pt>
    <dgm:pt modelId="{DE7133E2-1E36-4EB3-BB6B-E75B6E50D3FB}" type="sibTrans" cxnId="{3B6222BF-4714-48F3-BEFB-19556DC011A0}">
      <dgm:prSet/>
      <dgm:spPr/>
    </dgm:pt>
    <dgm:pt modelId="{96112F2D-D1E6-448A-93F4-F604102B9FB3}" type="pres">
      <dgm:prSet presAssocID="{8AF6F3DA-69A7-4139-820D-EB2E8BC61193}" presName="linear" presStyleCnt="0">
        <dgm:presLayoutVars>
          <dgm:animLvl val="lvl"/>
          <dgm:resizeHandles val="exact"/>
        </dgm:presLayoutVars>
      </dgm:prSet>
      <dgm:spPr/>
    </dgm:pt>
    <dgm:pt modelId="{D770098F-9FC8-4E23-A650-E35297B1CB0C}" type="pres">
      <dgm:prSet presAssocID="{6D508D56-7FEB-4BF8-A977-14F0C4B7AD9C}" presName="parentText" presStyleLbl="node1" presStyleIdx="0" presStyleCnt="6">
        <dgm:presLayoutVars>
          <dgm:chMax val="0"/>
          <dgm:bulletEnabled val="1"/>
        </dgm:presLayoutVars>
      </dgm:prSet>
      <dgm:spPr/>
    </dgm:pt>
    <dgm:pt modelId="{9D793FD4-3BAA-47E5-85C9-3C72D7EE590C}" type="pres">
      <dgm:prSet presAssocID="{511118BE-E1AD-4153-A818-3D13986EDBC3}" presName="spacer" presStyleCnt="0"/>
      <dgm:spPr/>
    </dgm:pt>
    <dgm:pt modelId="{03BC5E0B-E420-401F-B74A-952A672BA5C7}" type="pres">
      <dgm:prSet presAssocID="{2B074913-A451-4844-BFF0-ED8E5BDD35F6}" presName="parentText" presStyleLbl="node1" presStyleIdx="1" presStyleCnt="6">
        <dgm:presLayoutVars>
          <dgm:chMax val="0"/>
          <dgm:bulletEnabled val="1"/>
        </dgm:presLayoutVars>
      </dgm:prSet>
      <dgm:spPr/>
    </dgm:pt>
    <dgm:pt modelId="{593B92EB-12DE-46FA-8A6E-D45E5D0CCCE1}" type="pres">
      <dgm:prSet presAssocID="{C82DD7B4-A4B7-420E-A3AC-0D94716E5BAD}" presName="spacer" presStyleCnt="0"/>
      <dgm:spPr/>
    </dgm:pt>
    <dgm:pt modelId="{ACD0B935-69AC-4CEF-9310-647BF0D19D87}" type="pres">
      <dgm:prSet presAssocID="{750B1551-F773-47BB-B74C-02F15C18F193}" presName="parentText" presStyleLbl="node1" presStyleIdx="2" presStyleCnt="6">
        <dgm:presLayoutVars>
          <dgm:chMax val="0"/>
          <dgm:bulletEnabled val="1"/>
        </dgm:presLayoutVars>
      </dgm:prSet>
      <dgm:spPr/>
    </dgm:pt>
    <dgm:pt modelId="{B35FF83B-0460-46AF-9877-EF1967FEB8CC}" type="pres">
      <dgm:prSet presAssocID="{80F9F9DE-D134-4370-9FC2-86623AF2BB4B}" presName="spacer" presStyleCnt="0"/>
      <dgm:spPr/>
    </dgm:pt>
    <dgm:pt modelId="{600A43B7-21AF-4A23-A468-31579ECEF185}" type="pres">
      <dgm:prSet presAssocID="{ABFEB189-49D0-4E2B-B9FD-B4DD1996618E}" presName="parentText" presStyleLbl="node1" presStyleIdx="3" presStyleCnt="6">
        <dgm:presLayoutVars>
          <dgm:chMax val="0"/>
          <dgm:bulletEnabled val="1"/>
        </dgm:presLayoutVars>
      </dgm:prSet>
      <dgm:spPr/>
    </dgm:pt>
    <dgm:pt modelId="{BDB10C25-12D2-4EFF-AEF6-8202D3D394C9}" type="pres">
      <dgm:prSet presAssocID="{907A96B6-A9C4-481F-BCE4-CC499FB4FF20}" presName="spacer" presStyleCnt="0"/>
      <dgm:spPr/>
    </dgm:pt>
    <dgm:pt modelId="{356B7C1C-3CB5-4A69-AF38-AD6096F06292}" type="pres">
      <dgm:prSet presAssocID="{1C86F765-974C-41DE-BDC4-DE8EC3EAF2C6}" presName="parentText" presStyleLbl="node1" presStyleIdx="4" presStyleCnt="6">
        <dgm:presLayoutVars>
          <dgm:chMax val="0"/>
          <dgm:bulletEnabled val="1"/>
        </dgm:presLayoutVars>
      </dgm:prSet>
      <dgm:spPr/>
    </dgm:pt>
    <dgm:pt modelId="{DF6780EF-30B7-43AB-AF16-4C7A0363E585}" type="pres">
      <dgm:prSet presAssocID="{57A25EA4-C00F-43A4-8039-CE1D4D313A45}" presName="spacer" presStyleCnt="0"/>
      <dgm:spPr/>
    </dgm:pt>
    <dgm:pt modelId="{2AE18A56-FF80-4402-8A5E-B1F46C4C6DBE}" type="pres">
      <dgm:prSet presAssocID="{7CBB4130-40B0-46B5-9A42-C386DD78B1A9}" presName="parentText" presStyleLbl="node1" presStyleIdx="5" presStyleCnt="6">
        <dgm:presLayoutVars>
          <dgm:chMax val="0"/>
          <dgm:bulletEnabled val="1"/>
        </dgm:presLayoutVars>
      </dgm:prSet>
      <dgm:spPr/>
    </dgm:pt>
  </dgm:ptLst>
  <dgm:cxnLst>
    <dgm:cxn modelId="{48C4291A-7738-4D2F-9AC6-EAE92F873B15}" type="presOf" srcId="{ABFEB189-49D0-4E2B-B9FD-B4DD1996618E}" destId="{600A43B7-21AF-4A23-A468-31579ECEF185}" srcOrd="0" destOrd="0" presId="urn:microsoft.com/office/officeart/2005/8/layout/vList2"/>
    <dgm:cxn modelId="{CC9D742B-E2F5-4BDD-A260-8D346E0EBCEE}" srcId="{8AF6F3DA-69A7-4139-820D-EB2E8BC61193}" destId="{2B074913-A451-4844-BFF0-ED8E5BDD35F6}" srcOrd="1" destOrd="0" parTransId="{53AB8EFA-9720-4AA7-9740-9E75695379B1}" sibTransId="{C82DD7B4-A4B7-420E-A3AC-0D94716E5BAD}"/>
    <dgm:cxn modelId="{49409135-4B45-4DFB-8DFE-17520575ACDC}" srcId="{8AF6F3DA-69A7-4139-820D-EB2E8BC61193}" destId="{6D508D56-7FEB-4BF8-A977-14F0C4B7AD9C}" srcOrd="0" destOrd="0" parTransId="{25514291-87D4-4974-A070-02417B7CA803}" sibTransId="{511118BE-E1AD-4153-A818-3D13986EDBC3}"/>
    <dgm:cxn modelId="{43A5B93E-E1FA-46DF-98F1-F0DB6291FFE5}" srcId="{8AF6F3DA-69A7-4139-820D-EB2E8BC61193}" destId="{1C86F765-974C-41DE-BDC4-DE8EC3EAF2C6}" srcOrd="4" destOrd="0" parTransId="{12D41138-E767-416F-9479-CEEF6680966D}" sibTransId="{57A25EA4-C00F-43A4-8039-CE1D4D313A45}"/>
    <dgm:cxn modelId="{65916946-4C38-4836-8DC9-670951257CCB}" srcId="{8AF6F3DA-69A7-4139-820D-EB2E8BC61193}" destId="{ABFEB189-49D0-4E2B-B9FD-B4DD1996618E}" srcOrd="3" destOrd="0" parTransId="{AF56D591-0B84-4735-A2EF-BBF5DD96A4E6}" sibTransId="{907A96B6-A9C4-481F-BCE4-CC499FB4FF20}"/>
    <dgm:cxn modelId="{1F26ED46-D47B-404F-9F18-C9826479CC7A}" type="presOf" srcId="{7CBB4130-40B0-46B5-9A42-C386DD78B1A9}" destId="{2AE18A56-FF80-4402-8A5E-B1F46C4C6DBE}" srcOrd="0" destOrd="0" presId="urn:microsoft.com/office/officeart/2005/8/layout/vList2"/>
    <dgm:cxn modelId="{68C6F355-A7A2-47BD-8E3D-48D9172B75D5}" type="presOf" srcId="{8AF6F3DA-69A7-4139-820D-EB2E8BC61193}" destId="{96112F2D-D1E6-448A-93F4-F604102B9FB3}" srcOrd="0" destOrd="0" presId="urn:microsoft.com/office/officeart/2005/8/layout/vList2"/>
    <dgm:cxn modelId="{A194188B-0F6E-4BD7-B935-2198E14D5729}" type="presOf" srcId="{1C86F765-974C-41DE-BDC4-DE8EC3EAF2C6}" destId="{356B7C1C-3CB5-4A69-AF38-AD6096F06292}" srcOrd="0" destOrd="0" presId="urn:microsoft.com/office/officeart/2005/8/layout/vList2"/>
    <dgm:cxn modelId="{57067D8C-EF67-40F4-B649-981F0B0DA09A}" type="presOf" srcId="{750B1551-F773-47BB-B74C-02F15C18F193}" destId="{ACD0B935-69AC-4CEF-9310-647BF0D19D87}" srcOrd="0" destOrd="0" presId="urn:microsoft.com/office/officeart/2005/8/layout/vList2"/>
    <dgm:cxn modelId="{7B212A8E-0259-432B-AFF6-E3A354CEC05E}" srcId="{8AF6F3DA-69A7-4139-820D-EB2E8BC61193}" destId="{750B1551-F773-47BB-B74C-02F15C18F193}" srcOrd="2" destOrd="0" parTransId="{A431816F-6174-4CA7-9A87-B2661E686B45}" sibTransId="{80F9F9DE-D134-4370-9FC2-86623AF2BB4B}"/>
    <dgm:cxn modelId="{3B6222BF-4714-48F3-BEFB-19556DC011A0}" srcId="{8AF6F3DA-69A7-4139-820D-EB2E8BC61193}" destId="{7CBB4130-40B0-46B5-9A42-C386DD78B1A9}" srcOrd="5" destOrd="0" parTransId="{0B09F677-02B0-47D3-B84A-81A3E831A82E}" sibTransId="{DE7133E2-1E36-4EB3-BB6B-E75B6E50D3FB}"/>
    <dgm:cxn modelId="{50F347C2-3B33-4D87-A176-20BAB8D817D2}" type="presOf" srcId="{2B074913-A451-4844-BFF0-ED8E5BDD35F6}" destId="{03BC5E0B-E420-401F-B74A-952A672BA5C7}" srcOrd="0" destOrd="0" presId="urn:microsoft.com/office/officeart/2005/8/layout/vList2"/>
    <dgm:cxn modelId="{221C7FEE-0FB7-4AC9-8E09-5BCCCB71F025}" type="presOf" srcId="{6D508D56-7FEB-4BF8-A977-14F0C4B7AD9C}" destId="{D770098F-9FC8-4E23-A650-E35297B1CB0C}" srcOrd="0" destOrd="0" presId="urn:microsoft.com/office/officeart/2005/8/layout/vList2"/>
    <dgm:cxn modelId="{6C7E9410-B0FD-4D5B-AC4C-7E988C8FFF6B}" type="presParOf" srcId="{96112F2D-D1E6-448A-93F4-F604102B9FB3}" destId="{D770098F-9FC8-4E23-A650-E35297B1CB0C}" srcOrd="0" destOrd="0" presId="urn:microsoft.com/office/officeart/2005/8/layout/vList2"/>
    <dgm:cxn modelId="{7696B82A-3EA6-4440-8648-5E45922814EC}" type="presParOf" srcId="{96112F2D-D1E6-448A-93F4-F604102B9FB3}" destId="{9D793FD4-3BAA-47E5-85C9-3C72D7EE590C}" srcOrd="1" destOrd="0" presId="urn:microsoft.com/office/officeart/2005/8/layout/vList2"/>
    <dgm:cxn modelId="{6E99BD79-3C0D-45A0-BEBC-A939EC7457B9}" type="presParOf" srcId="{96112F2D-D1E6-448A-93F4-F604102B9FB3}" destId="{03BC5E0B-E420-401F-B74A-952A672BA5C7}" srcOrd="2" destOrd="0" presId="urn:microsoft.com/office/officeart/2005/8/layout/vList2"/>
    <dgm:cxn modelId="{5BF6B568-57C4-4FB7-B10E-E64BC61828C7}" type="presParOf" srcId="{96112F2D-D1E6-448A-93F4-F604102B9FB3}" destId="{593B92EB-12DE-46FA-8A6E-D45E5D0CCCE1}" srcOrd="3" destOrd="0" presId="urn:microsoft.com/office/officeart/2005/8/layout/vList2"/>
    <dgm:cxn modelId="{57BF6B23-D3CA-412F-9544-206A4A6827F4}" type="presParOf" srcId="{96112F2D-D1E6-448A-93F4-F604102B9FB3}" destId="{ACD0B935-69AC-4CEF-9310-647BF0D19D87}" srcOrd="4" destOrd="0" presId="urn:microsoft.com/office/officeart/2005/8/layout/vList2"/>
    <dgm:cxn modelId="{245A642B-BA96-4317-83E6-5ECD32AA8873}" type="presParOf" srcId="{96112F2D-D1E6-448A-93F4-F604102B9FB3}" destId="{B35FF83B-0460-46AF-9877-EF1967FEB8CC}" srcOrd="5" destOrd="0" presId="urn:microsoft.com/office/officeart/2005/8/layout/vList2"/>
    <dgm:cxn modelId="{9C852C19-32B7-4100-9347-24E190D82096}" type="presParOf" srcId="{96112F2D-D1E6-448A-93F4-F604102B9FB3}" destId="{600A43B7-21AF-4A23-A468-31579ECEF185}" srcOrd="6" destOrd="0" presId="urn:microsoft.com/office/officeart/2005/8/layout/vList2"/>
    <dgm:cxn modelId="{9CD5A090-8D6C-4662-B818-2242745E88F2}" type="presParOf" srcId="{96112F2D-D1E6-448A-93F4-F604102B9FB3}" destId="{BDB10C25-12D2-4EFF-AEF6-8202D3D394C9}" srcOrd="7" destOrd="0" presId="urn:microsoft.com/office/officeart/2005/8/layout/vList2"/>
    <dgm:cxn modelId="{ECA3FCEA-FD18-488F-B9CE-183F3B34ED87}" type="presParOf" srcId="{96112F2D-D1E6-448A-93F4-F604102B9FB3}" destId="{356B7C1C-3CB5-4A69-AF38-AD6096F06292}" srcOrd="8" destOrd="0" presId="urn:microsoft.com/office/officeart/2005/8/layout/vList2"/>
    <dgm:cxn modelId="{AA674F71-9602-421B-B855-36C04653F172}" type="presParOf" srcId="{96112F2D-D1E6-448A-93F4-F604102B9FB3}" destId="{DF6780EF-30B7-43AB-AF16-4C7A0363E585}" srcOrd="9" destOrd="0" presId="urn:microsoft.com/office/officeart/2005/8/layout/vList2"/>
    <dgm:cxn modelId="{C50F61A7-AE84-4E90-9E2E-5B383238D115}" type="presParOf" srcId="{96112F2D-D1E6-448A-93F4-F604102B9FB3}" destId="{2AE18A56-FF80-4402-8A5E-B1F46C4C6DBE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22C28034-B047-42F9-B04B-5F8EFAB491CB}" type="doc">
      <dgm:prSet loTypeId="urn:microsoft.com/office/officeart/2005/8/layout/vList2" loCatId="list" qsTypeId="urn:microsoft.com/office/officeart/2005/8/quickstyle/simple4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756D3D8E-417E-4D28-AFE1-88D31E736A48}">
      <dgm:prSet/>
      <dgm:spPr/>
      <dgm:t>
        <a:bodyPr/>
        <a:lstStyle/>
        <a:p>
          <a:r>
            <a:rPr lang="en-CA" dirty="0"/>
            <a:t>Enforced information organization</a:t>
          </a:r>
          <a:endParaRPr lang="en-US" dirty="0"/>
        </a:p>
      </dgm:t>
    </dgm:pt>
    <dgm:pt modelId="{64CB8227-B06C-42FC-A033-EF5FBF4A600A}" type="parTrans" cxnId="{7D2AE3C7-B108-406E-AE2F-67F7EDC53E8E}">
      <dgm:prSet/>
      <dgm:spPr/>
      <dgm:t>
        <a:bodyPr/>
        <a:lstStyle/>
        <a:p>
          <a:endParaRPr lang="en-US"/>
        </a:p>
      </dgm:t>
    </dgm:pt>
    <dgm:pt modelId="{F0959092-E00F-4223-8427-4ACDC0DA497F}" type="sibTrans" cxnId="{7D2AE3C7-B108-406E-AE2F-67F7EDC53E8E}">
      <dgm:prSet/>
      <dgm:spPr/>
      <dgm:t>
        <a:bodyPr/>
        <a:lstStyle/>
        <a:p>
          <a:endParaRPr lang="en-US"/>
        </a:p>
      </dgm:t>
    </dgm:pt>
    <dgm:pt modelId="{6DFE3E32-4E75-446F-A496-36103E1AE443}">
      <dgm:prSet/>
      <dgm:spPr/>
      <dgm:t>
        <a:bodyPr/>
        <a:lstStyle/>
        <a:p>
          <a:r>
            <a:rPr lang="en-US" dirty="0"/>
            <a:t>Inbuilt document export options</a:t>
          </a:r>
        </a:p>
      </dgm:t>
    </dgm:pt>
    <dgm:pt modelId="{69231FED-AF5E-4156-9396-4A0CF552E61F}" type="parTrans" cxnId="{E53247F3-9BE5-41D4-BCAE-0C3C255C1CB4}">
      <dgm:prSet/>
      <dgm:spPr/>
      <dgm:t>
        <a:bodyPr/>
        <a:lstStyle/>
        <a:p>
          <a:endParaRPr lang="en-US"/>
        </a:p>
      </dgm:t>
    </dgm:pt>
    <dgm:pt modelId="{419742C3-CE17-4847-894B-3E3021406CC6}" type="sibTrans" cxnId="{E53247F3-9BE5-41D4-BCAE-0C3C255C1CB4}">
      <dgm:prSet/>
      <dgm:spPr/>
      <dgm:t>
        <a:bodyPr/>
        <a:lstStyle/>
        <a:p>
          <a:endParaRPr lang="en-US"/>
        </a:p>
      </dgm:t>
    </dgm:pt>
    <dgm:pt modelId="{962F27B8-4931-4B13-9047-ED37378281E1}">
      <dgm:prSet/>
      <dgm:spPr/>
      <dgm:t>
        <a:bodyPr/>
        <a:lstStyle/>
        <a:p>
          <a:r>
            <a:rPr lang="en-CA"/>
            <a:t>Draw.io integration</a:t>
          </a:r>
          <a:endParaRPr lang="en-US" dirty="0"/>
        </a:p>
      </dgm:t>
    </dgm:pt>
    <dgm:pt modelId="{76DCB34A-87D0-49F4-BFA3-09C98256522C}" type="parTrans" cxnId="{6EA1CCF2-AF52-4257-A2FA-70847BD92220}">
      <dgm:prSet/>
      <dgm:spPr/>
      <dgm:t>
        <a:bodyPr/>
        <a:lstStyle/>
        <a:p>
          <a:endParaRPr lang="en-CA"/>
        </a:p>
      </dgm:t>
    </dgm:pt>
    <dgm:pt modelId="{BB643903-BB15-4DBF-B553-C03AC9E81476}" type="sibTrans" cxnId="{6EA1CCF2-AF52-4257-A2FA-70847BD92220}">
      <dgm:prSet/>
      <dgm:spPr/>
      <dgm:t>
        <a:bodyPr/>
        <a:lstStyle/>
        <a:p>
          <a:endParaRPr lang="en-CA"/>
        </a:p>
      </dgm:t>
    </dgm:pt>
    <dgm:pt modelId="{E6FF2611-C907-4F88-866D-165BA3965C31}">
      <dgm:prSet/>
      <dgm:spPr/>
      <dgm:t>
        <a:bodyPr/>
        <a:lstStyle/>
        <a:p>
          <a:r>
            <a:rPr lang="en-CA" dirty="0"/>
            <a:t>Seamless information updates</a:t>
          </a:r>
        </a:p>
      </dgm:t>
    </dgm:pt>
    <dgm:pt modelId="{42CC4139-75C9-41AE-B8DE-ACC0C6B2671C}" type="parTrans" cxnId="{F25B19A6-952F-42AD-A031-38C4AA0C7B73}">
      <dgm:prSet/>
      <dgm:spPr/>
    </dgm:pt>
    <dgm:pt modelId="{7F050004-29D1-4FDC-87C8-2A5736A75964}" type="sibTrans" cxnId="{F25B19A6-952F-42AD-A031-38C4AA0C7B73}">
      <dgm:prSet/>
      <dgm:spPr/>
    </dgm:pt>
    <dgm:pt modelId="{A9E1FD3F-8BB1-4EB7-A582-588F50796613}" type="pres">
      <dgm:prSet presAssocID="{22C28034-B047-42F9-B04B-5F8EFAB491CB}" presName="linear" presStyleCnt="0">
        <dgm:presLayoutVars>
          <dgm:animLvl val="lvl"/>
          <dgm:resizeHandles val="exact"/>
        </dgm:presLayoutVars>
      </dgm:prSet>
      <dgm:spPr/>
    </dgm:pt>
    <dgm:pt modelId="{75045EC6-C613-4E18-BE98-52B19A4A1B7B}" type="pres">
      <dgm:prSet presAssocID="{756D3D8E-417E-4D28-AFE1-88D31E736A48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E9BB5099-F149-42EE-9DDF-F182264B6F18}" type="pres">
      <dgm:prSet presAssocID="{F0959092-E00F-4223-8427-4ACDC0DA497F}" presName="spacer" presStyleCnt="0"/>
      <dgm:spPr/>
    </dgm:pt>
    <dgm:pt modelId="{0B0DA5A7-3018-40CD-9318-CDA96E6A1D24}" type="pres">
      <dgm:prSet presAssocID="{E6FF2611-C907-4F88-866D-165BA3965C31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E79F452B-4DED-4E6A-8C5E-8B77147F6A4E}" type="pres">
      <dgm:prSet presAssocID="{7F050004-29D1-4FDC-87C8-2A5736A75964}" presName="spacer" presStyleCnt="0"/>
      <dgm:spPr/>
    </dgm:pt>
    <dgm:pt modelId="{F934C0C2-BFB3-42DA-87FA-6CE9BD60C00C}" type="pres">
      <dgm:prSet presAssocID="{962F27B8-4931-4B13-9047-ED37378281E1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F22CD767-EB4C-4C43-A377-67266427C45E}" type="pres">
      <dgm:prSet presAssocID="{BB643903-BB15-4DBF-B553-C03AC9E81476}" presName="spacer" presStyleCnt="0"/>
      <dgm:spPr/>
    </dgm:pt>
    <dgm:pt modelId="{C43166A9-6F6C-4A7D-9F22-676A61FEEE46}" type="pres">
      <dgm:prSet presAssocID="{6DFE3E32-4E75-446F-A496-36103E1AE443}" presName="parentText" presStyleLbl="node1" presStyleIdx="3" presStyleCnt="4">
        <dgm:presLayoutVars>
          <dgm:chMax val="0"/>
          <dgm:bulletEnabled val="1"/>
        </dgm:presLayoutVars>
      </dgm:prSet>
      <dgm:spPr/>
    </dgm:pt>
  </dgm:ptLst>
  <dgm:cxnLst>
    <dgm:cxn modelId="{A0E93B8B-CB40-4FD0-9C47-9E7E2C081EF4}" type="presOf" srcId="{6DFE3E32-4E75-446F-A496-36103E1AE443}" destId="{C43166A9-6F6C-4A7D-9F22-676A61FEEE46}" srcOrd="0" destOrd="0" presId="urn:microsoft.com/office/officeart/2005/8/layout/vList2"/>
    <dgm:cxn modelId="{89DE7F9A-3969-454D-ACA0-E7912819262E}" type="presOf" srcId="{756D3D8E-417E-4D28-AFE1-88D31E736A48}" destId="{75045EC6-C613-4E18-BE98-52B19A4A1B7B}" srcOrd="0" destOrd="0" presId="urn:microsoft.com/office/officeart/2005/8/layout/vList2"/>
    <dgm:cxn modelId="{F25B19A6-952F-42AD-A031-38C4AA0C7B73}" srcId="{22C28034-B047-42F9-B04B-5F8EFAB491CB}" destId="{E6FF2611-C907-4F88-866D-165BA3965C31}" srcOrd="1" destOrd="0" parTransId="{42CC4139-75C9-41AE-B8DE-ACC0C6B2671C}" sibTransId="{7F050004-29D1-4FDC-87C8-2A5736A75964}"/>
    <dgm:cxn modelId="{8CD0A7B2-8A71-4A75-8FE0-B6C63D54630F}" type="presOf" srcId="{962F27B8-4931-4B13-9047-ED37378281E1}" destId="{F934C0C2-BFB3-42DA-87FA-6CE9BD60C00C}" srcOrd="0" destOrd="0" presId="urn:microsoft.com/office/officeart/2005/8/layout/vList2"/>
    <dgm:cxn modelId="{FBB899BE-B135-4B33-9CE6-8714B8041716}" type="presOf" srcId="{22C28034-B047-42F9-B04B-5F8EFAB491CB}" destId="{A9E1FD3F-8BB1-4EB7-A582-588F50796613}" srcOrd="0" destOrd="0" presId="urn:microsoft.com/office/officeart/2005/8/layout/vList2"/>
    <dgm:cxn modelId="{011EA1C5-A687-42DD-93F0-E52B139033BE}" type="presOf" srcId="{E6FF2611-C907-4F88-866D-165BA3965C31}" destId="{0B0DA5A7-3018-40CD-9318-CDA96E6A1D24}" srcOrd="0" destOrd="0" presId="urn:microsoft.com/office/officeart/2005/8/layout/vList2"/>
    <dgm:cxn modelId="{7D2AE3C7-B108-406E-AE2F-67F7EDC53E8E}" srcId="{22C28034-B047-42F9-B04B-5F8EFAB491CB}" destId="{756D3D8E-417E-4D28-AFE1-88D31E736A48}" srcOrd="0" destOrd="0" parTransId="{64CB8227-B06C-42FC-A033-EF5FBF4A600A}" sibTransId="{F0959092-E00F-4223-8427-4ACDC0DA497F}"/>
    <dgm:cxn modelId="{6EA1CCF2-AF52-4257-A2FA-70847BD92220}" srcId="{22C28034-B047-42F9-B04B-5F8EFAB491CB}" destId="{962F27B8-4931-4B13-9047-ED37378281E1}" srcOrd="2" destOrd="0" parTransId="{76DCB34A-87D0-49F4-BFA3-09C98256522C}" sibTransId="{BB643903-BB15-4DBF-B553-C03AC9E81476}"/>
    <dgm:cxn modelId="{E53247F3-9BE5-41D4-BCAE-0C3C255C1CB4}" srcId="{22C28034-B047-42F9-B04B-5F8EFAB491CB}" destId="{6DFE3E32-4E75-446F-A496-36103E1AE443}" srcOrd="3" destOrd="0" parTransId="{69231FED-AF5E-4156-9396-4A0CF552E61F}" sibTransId="{419742C3-CE17-4847-894B-3E3021406CC6}"/>
    <dgm:cxn modelId="{A279E3D4-1D84-425A-9D22-CA4DD92E565B}" type="presParOf" srcId="{A9E1FD3F-8BB1-4EB7-A582-588F50796613}" destId="{75045EC6-C613-4E18-BE98-52B19A4A1B7B}" srcOrd="0" destOrd="0" presId="urn:microsoft.com/office/officeart/2005/8/layout/vList2"/>
    <dgm:cxn modelId="{27A065A4-7856-4F0D-9525-58FF4076FA35}" type="presParOf" srcId="{A9E1FD3F-8BB1-4EB7-A582-588F50796613}" destId="{E9BB5099-F149-42EE-9DDF-F182264B6F18}" srcOrd="1" destOrd="0" presId="urn:microsoft.com/office/officeart/2005/8/layout/vList2"/>
    <dgm:cxn modelId="{2B304229-536F-4684-8EFF-01DC62052324}" type="presParOf" srcId="{A9E1FD3F-8BB1-4EB7-A582-588F50796613}" destId="{0B0DA5A7-3018-40CD-9318-CDA96E6A1D24}" srcOrd="2" destOrd="0" presId="urn:microsoft.com/office/officeart/2005/8/layout/vList2"/>
    <dgm:cxn modelId="{6538784C-1700-401F-839E-C612D8811FE6}" type="presParOf" srcId="{A9E1FD3F-8BB1-4EB7-A582-588F50796613}" destId="{E79F452B-4DED-4E6A-8C5E-8B77147F6A4E}" srcOrd="3" destOrd="0" presId="urn:microsoft.com/office/officeart/2005/8/layout/vList2"/>
    <dgm:cxn modelId="{14B582F5-D932-4315-9F64-B69D41D12B63}" type="presParOf" srcId="{A9E1FD3F-8BB1-4EB7-A582-588F50796613}" destId="{F934C0C2-BFB3-42DA-87FA-6CE9BD60C00C}" srcOrd="4" destOrd="0" presId="urn:microsoft.com/office/officeart/2005/8/layout/vList2"/>
    <dgm:cxn modelId="{92E468E5-19E0-4629-8E9B-AB6672ED0B6E}" type="presParOf" srcId="{A9E1FD3F-8BB1-4EB7-A582-588F50796613}" destId="{F22CD767-EB4C-4C43-A377-67266427C45E}" srcOrd="5" destOrd="0" presId="urn:microsoft.com/office/officeart/2005/8/layout/vList2"/>
    <dgm:cxn modelId="{9B238F3F-F7E7-41FD-A71E-27D8D4014753}" type="presParOf" srcId="{A9E1FD3F-8BB1-4EB7-A582-588F50796613}" destId="{C43166A9-6F6C-4A7D-9F22-676A61FEEE46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22C28034-B047-42F9-B04B-5F8EFAB491CB}" type="doc">
      <dgm:prSet loTypeId="urn:microsoft.com/office/officeart/2005/8/layout/vList2" loCatId="list" qsTypeId="urn:microsoft.com/office/officeart/2005/8/quickstyle/simple4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756D3D8E-417E-4D28-AFE1-88D31E736A48}">
      <dgm:prSet/>
      <dgm:spPr/>
      <dgm:t>
        <a:bodyPr/>
        <a:lstStyle/>
        <a:p>
          <a:r>
            <a:rPr lang="en-CA" dirty="0"/>
            <a:t>Guest document availability</a:t>
          </a:r>
          <a:endParaRPr lang="en-US" dirty="0"/>
        </a:p>
      </dgm:t>
    </dgm:pt>
    <dgm:pt modelId="{64CB8227-B06C-42FC-A033-EF5FBF4A600A}" type="parTrans" cxnId="{7D2AE3C7-B108-406E-AE2F-67F7EDC53E8E}">
      <dgm:prSet/>
      <dgm:spPr/>
      <dgm:t>
        <a:bodyPr/>
        <a:lstStyle/>
        <a:p>
          <a:endParaRPr lang="en-US"/>
        </a:p>
      </dgm:t>
    </dgm:pt>
    <dgm:pt modelId="{F0959092-E00F-4223-8427-4ACDC0DA497F}" type="sibTrans" cxnId="{7D2AE3C7-B108-406E-AE2F-67F7EDC53E8E}">
      <dgm:prSet/>
      <dgm:spPr/>
      <dgm:t>
        <a:bodyPr/>
        <a:lstStyle/>
        <a:p>
          <a:endParaRPr lang="en-US"/>
        </a:p>
      </dgm:t>
    </dgm:pt>
    <dgm:pt modelId="{6DFE3E32-4E75-446F-A496-36103E1AE443}">
      <dgm:prSet/>
      <dgm:spPr/>
      <dgm:t>
        <a:bodyPr/>
        <a:lstStyle/>
        <a:p>
          <a:r>
            <a:rPr lang="en-US" dirty="0"/>
            <a:t>Simple out-of-box customization</a:t>
          </a:r>
        </a:p>
      </dgm:t>
    </dgm:pt>
    <dgm:pt modelId="{69231FED-AF5E-4156-9396-4A0CF552E61F}" type="parTrans" cxnId="{E53247F3-9BE5-41D4-BCAE-0C3C255C1CB4}">
      <dgm:prSet/>
      <dgm:spPr/>
      <dgm:t>
        <a:bodyPr/>
        <a:lstStyle/>
        <a:p>
          <a:endParaRPr lang="en-US"/>
        </a:p>
      </dgm:t>
    </dgm:pt>
    <dgm:pt modelId="{419742C3-CE17-4847-894B-3E3021406CC6}" type="sibTrans" cxnId="{E53247F3-9BE5-41D4-BCAE-0C3C255C1CB4}">
      <dgm:prSet/>
      <dgm:spPr/>
      <dgm:t>
        <a:bodyPr/>
        <a:lstStyle/>
        <a:p>
          <a:endParaRPr lang="en-US"/>
        </a:p>
      </dgm:t>
    </dgm:pt>
    <dgm:pt modelId="{962F27B8-4931-4B13-9047-ED37378281E1}">
      <dgm:prSet/>
      <dgm:spPr/>
      <dgm:t>
        <a:bodyPr/>
        <a:lstStyle/>
        <a:p>
          <a:r>
            <a:rPr lang="en-CA" dirty="0"/>
            <a:t>Expedient article revisioning</a:t>
          </a:r>
          <a:endParaRPr lang="en-US" dirty="0"/>
        </a:p>
      </dgm:t>
    </dgm:pt>
    <dgm:pt modelId="{76DCB34A-87D0-49F4-BFA3-09C98256522C}" type="parTrans" cxnId="{6EA1CCF2-AF52-4257-A2FA-70847BD92220}">
      <dgm:prSet/>
      <dgm:spPr/>
      <dgm:t>
        <a:bodyPr/>
        <a:lstStyle/>
        <a:p>
          <a:endParaRPr lang="en-CA"/>
        </a:p>
      </dgm:t>
    </dgm:pt>
    <dgm:pt modelId="{BB643903-BB15-4DBF-B553-C03AC9E81476}" type="sibTrans" cxnId="{6EA1CCF2-AF52-4257-A2FA-70847BD92220}">
      <dgm:prSet/>
      <dgm:spPr/>
      <dgm:t>
        <a:bodyPr/>
        <a:lstStyle/>
        <a:p>
          <a:endParaRPr lang="en-CA"/>
        </a:p>
      </dgm:t>
    </dgm:pt>
    <dgm:pt modelId="{E6FF2611-C907-4F88-866D-165BA3965C31}">
      <dgm:prSet/>
      <dgm:spPr/>
      <dgm:t>
        <a:bodyPr/>
        <a:lstStyle/>
        <a:p>
          <a:r>
            <a:rPr lang="en-CA" dirty="0"/>
            <a:t>Page comment section</a:t>
          </a:r>
        </a:p>
      </dgm:t>
    </dgm:pt>
    <dgm:pt modelId="{42CC4139-75C9-41AE-B8DE-ACC0C6B2671C}" type="parTrans" cxnId="{F25B19A6-952F-42AD-A031-38C4AA0C7B73}">
      <dgm:prSet/>
      <dgm:spPr/>
      <dgm:t>
        <a:bodyPr/>
        <a:lstStyle/>
        <a:p>
          <a:endParaRPr lang="en-CA"/>
        </a:p>
      </dgm:t>
    </dgm:pt>
    <dgm:pt modelId="{7F050004-29D1-4FDC-87C8-2A5736A75964}" type="sibTrans" cxnId="{F25B19A6-952F-42AD-A031-38C4AA0C7B73}">
      <dgm:prSet/>
      <dgm:spPr/>
      <dgm:t>
        <a:bodyPr/>
        <a:lstStyle/>
        <a:p>
          <a:endParaRPr lang="en-CA"/>
        </a:p>
      </dgm:t>
    </dgm:pt>
    <dgm:pt modelId="{A9E1FD3F-8BB1-4EB7-A582-588F50796613}" type="pres">
      <dgm:prSet presAssocID="{22C28034-B047-42F9-B04B-5F8EFAB491CB}" presName="linear" presStyleCnt="0">
        <dgm:presLayoutVars>
          <dgm:animLvl val="lvl"/>
          <dgm:resizeHandles val="exact"/>
        </dgm:presLayoutVars>
      </dgm:prSet>
      <dgm:spPr/>
    </dgm:pt>
    <dgm:pt modelId="{75045EC6-C613-4E18-BE98-52B19A4A1B7B}" type="pres">
      <dgm:prSet presAssocID="{756D3D8E-417E-4D28-AFE1-88D31E736A48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E9BB5099-F149-42EE-9DDF-F182264B6F18}" type="pres">
      <dgm:prSet presAssocID="{F0959092-E00F-4223-8427-4ACDC0DA497F}" presName="spacer" presStyleCnt="0"/>
      <dgm:spPr/>
    </dgm:pt>
    <dgm:pt modelId="{0B0DA5A7-3018-40CD-9318-CDA96E6A1D24}" type="pres">
      <dgm:prSet presAssocID="{E6FF2611-C907-4F88-866D-165BA3965C31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E79F452B-4DED-4E6A-8C5E-8B77147F6A4E}" type="pres">
      <dgm:prSet presAssocID="{7F050004-29D1-4FDC-87C8-2A5736A75964}" presName="spacer" presStyleCnt="0"/>
      <dgm:spPr/>
    </dgm:pt>
    <dgm:pt modelId="{F934C0C2-BFB3-42DA-87FA-6CE9BD60C00C}" type="pres">
      <dgm:prSet presAssocID="{962F27B8-4931-4B13-9047-ED37378281E1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F22CD767-EB4C-4C43-A377-67266427C45E}" type="pres">
      <dgm:prSet presAssocID="{BB643903-BB15-4DBF-B553-C03AC9E81476}" presName="spacer" presStyleCnt="0"/>
      <dgm:spPr/>
    </dgm:pt>
    <dgm:pt modelId="{C43166A9-6F6C-4A7D-9F22-676A61FEEE46}" type="pres">
      <dgm:prSet presAssocID="{6DFE3E32-4E75-446F-A496-36103E1AE443}" presName="parentText" presStyleLbl="node1" presStyleIdx="3" presStyleCnt="4">
        <dgm:presLayoutVars>
          <dgm:chMax val="0"/>
          <dgm:bulletEnabled val="1"/>
        </dgm:presLayoutVars>
      </dgm:prSet>
      <dgm:spPr/>
    </dgm:pt>
  </dgm:ptLst>
  <dgm:cxnLst>
    <dgm:cxn modelId="{A0E93B8B-CB40-4FD0-9C47-9E7E2C081EF4}" type="presOf" srcId="{6DFE3E32-4E75-446F-A496-36103E1AE443}" destId="{C43166A9-6F6C-4A7D-9F22-676A61FEEE46}" srcOrd="0" destOrd="0" presId="urn:microsoft.com/office/officeart/2005/8/layout/vList2"/>
    <dgm:cxn modelId="{89DE7F9A-3969-454D-ACA0-E7912819262E}" type="presOf" srcId="{756D3D8E-417E-4D28-AFE1-88D31E736A48}" destId="{75045EC6-C613-4E18-BE98-52B19A4A1B7B}" srcOrd="0" destOrd="0" presId="urn:microsoft.com/office/officeart/2005/8/layout/vList2"/>
    <dgm:cxn modelId="{F25B19A6-952F-42AD-A031-38C4AA0C7B73}" srcId="{22C28034-B047-42F9-B04B-5F8EFAB491CB}" destId="{E6FF2611-C907-4F88-866D-165BA3965C31}" srcOrd="1" destOrd="0" parTransId="{42CC4139-75C9-41AE-B8DE-ACC0C6B2671C}" sibTransId="{7F050004-29D1-4FDC-87C8-2A5736A75964}"/>
    <dgm:cxn modelId="{8CD0A7B2-8A71-4A75-8FE0-B6C63D54630F}" type="presOf" srcId="{962F27B8-4931-4B13-9047-ED37378281E1}" destId="{F934C0C2-BFB3-42DA-87FA-6CE9BD60C00C}" srcOrd="0" destOrd="0" presId="urn:microsoft.com/office/officeart/2005/8/layout/vList2"/>
    <dgm:cxn modelId="{FBB899BE-B135-4B33-9CE6-8714B8041716}" type="presOf" srcId="{22C28034-B047-42F9-B04B-5F8EFAB491CB}" destId="{A9E1FD3F-8BB1-4EB7-A582-588F50796613}" srcOrd="0" destOrd="0" presId="urn:microsoft.com/office/officeart/2005/8/layout/vList2"/>
    <dgm:cxn modelId="{011EA1C5-A687-42DD-93F0-E52B139033BE}" type="presOf" srcId="{E6FF2611-C907-4F88-866D-165BA3965C31}" destId="{0B0DA5A7-3018-40CD-9318-CDA96E6A1D24}" srcOrd="0" destOrd="0" presId="urn:microsoft.com/office/officeart/2005/8/layout/vList2"/>
    <dgm:cxn modelId="{7D2AE3C7-B108-406E-AE2F-67F7EDC53E8E}" srcId="{22C28034-B047-42F9-B04B-5F8EFAB491CB}" destId="{756D3D8E-417E-4D28-AFE1-88D31E736A48}" srcOrd="0" destOrd="0" parTransId="{64CB8227-B06C-42FC-A033-EF5FBF4A600A}" sibTransId="{F0959092-E00F-4223-8427-4ACDC0DA497F}"/>
    <dgm:cxn modelId="{6EA1CCF2-AF52-4257-A2FA-70847BD92220}" srcId="{22C28034-B047-42F9-B04B-5F8EFAB491CB}" destId="{962F27B8-4931-4B13-9047-ED37378281E1}" srcOrd="2" destOrd="0" parTransId="{76DCB34A-87D0-49F4-BFA3-09C98256522C}" sibTransId="{BB643903-BB15-4DBF-B553-C03AC9E81476}"/>
    <dgm:cxn modelId="{E53247F3-9BE5-41D4-BCAE-0C3C255C1CB4}" srcId="{22C28034-B047-42F9-B04B-5F8EFAB491CB}" destId="{6DFE3E32-4E75-446F-A496-36103E1AE443}" srcOrd="3" destOrd="0" parTransId="{69231FED-AF5E-4156-9396-4A0CF552E61F}" sibTransId="{419742C3-CE17-4847-894B-3E3021406CC6}"/>
    <dgm:cxn modelId="{A279E3D4-1D84-425A-9D22-CA4DD92E565B}" type="presParOf" srcId="{A9E1FD3F-8BB1-4EB7-A582-588F50796613}" destId="{75045EC6-C613-4E18-BE98-52B19A4A1B7B}" srcOrd="0" destOrd="0" presId="urn:microsoft.com/office/officeart/2005/8/layout/vList2"/>
    <dgm:cxn modelId="{27A065A4-7856-4F0D-9525-58FF4076FA35}" type="presParOf" srcId="{A9E1FD3F-8BB1-4EB7-A582-588F50796613}" destId="{E9BB5099-F149-42EE-9DDF-F182264B6F18}" srcOrd="1" destOrd="0" presId="urn:microsoft.com/office/officeart/2005/8/layout/vList2"/>
    <dgm:cxn modelId="{2B304229-536F-4684-8EFF-01DC62052324}" type="presParOf" srcId="{A9E1FD3F-8BB1-4EB7-A582-588F50796613}" destId="{0B0DA5A7-3018-40CD-9318-CDA96E6A1D24}" srcOrd="2" destOrd="0" presId="urn:microsoft.com/office/officeart/2005/8/layout/vList2"/>
    <dgm:cxn modelId="{6538784C-1700-401F-839E-C612D8811FE6}" type="presParOf" srcId="{A9E1FD3F-8BB1-4EB7-A582-588F50796613}" destId="{E79F452B-4DED-4E6A-8C5E-8B77147F6A4E}" srcOrd="3" destOrd="0" presId="urn:microsoft.com/office/officeart/2005/8/layout/vList2"/>
    <dgm:cxn modelId="{14B582F5-D932-4315-9F64-B69D41D12B63}" type="presParOf" srcId="{A9E1FD3F-8BB1-4EB7-A582-588F50796613}" destId="{F934C0C2-BFB3-42DA-87FA-6CE9BD60C00C}" srcOrd="4" destOrd="0" presId="urn:microsoft.com/office/officeart/2005/8/layout/vList2"/>
    <dgm:cxn modelId="{92E468E5-19E0-4629-8E9B-AB6672ED0B6E}" type="presParOf" srcId="{A9E1FD3F-8BB1-4EB7-A582-588F50796613}" destId="{F22CD767-EB4C-4C43-A377-67266427C45E}" srcOrd="5" destOrd="0" presId="urn:microsoft.com/office/officeart/2005/8/layout/vList2"/>
    <dgm:cxn modelId="{9B238F3F-F7E7-41FD-A71E-27D8D4014753}" type="presParOf" srcId="{A9E1FD3F-8BB1-4EB7-A582-588F50796613}" destId="{C43166A9-6F6C-4A7D-9F22-676A61FEEE46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22C28034-B047-42F9-B04B-5F8EFAB491CB}" type="doc">
      <dgm:prSet loTypeId="urn:microsoft.com/office/officeart/2005/8/layout/vList2" loCatId="list" qsTypeId="urn:microsoft.com/office/officeart/2005/8/quickstyle/simple4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756D3D8E-417E-4D28-AFE1-88D31E736A48}">
      <dgm:prSet/>
      <dgm:spPr/>
      <dgm:t>
        <a:bodyPr/>
        <a:lstStyle/>
        <a:p>
          <a:r>
            <a:rPr lang="en-CA" dirty="0"/>
            <a:t>Article tagging</a:t>
          </a:r>
          <a:endParaRPr lang="en-US" dirty="0"/>
        </a:p>
      </dgm:t>
    </dgm:pt>
    <dgm:pt modelId="{64CB8227-B06C-42FC-A033-EF5FBF4A600A}" type="parTrans" cxnId="{7D2AE3C7-B108-406E-AE2F-67F7EDC53E8E}">
      <dgm:prSet/>
      <dgm:spPr/>
      <dgm:t>
        <a:bodyPr/>
        <a:lstStyle/>
        <a:p>
          <a:endParaRPr lang="en-US"/>
        </a:p>
      </dgm:t>
    </dgm:pt>
    <dgm:pt modelId="{F0959092-E00F-4223-8427-4ACDC0DA497F}" type="sibTrans" cxnId="{7D2AE3C7-B108-406E-AE2F-67F7EDC53E8E}">
      <dgm:prSet/>
      <dgm:spPr/>
      <dgm:t>
        <a:bodyPr/>
        <a:lstStyle/>
        <a:p>
          <a:endParaRPr lang="en-US"/>
        </a:p>
      </dgm:t>
    </dgm:pt>
    <dgm:pt modelId="{6DFE3E32-4E75-446F-A496-36103E1AE443}">
      <dgm:prSet/>
      <dgm:spPr/>
      <dgm:t>
        <a:bodyPr/>
        <a:lstStyle/>
        <a:p>
          <a:r>
            <a:rPr lang="en-US" dirty="0"/>
            <a:t>User Favourites</a:t>
          </a:r>
        </a:p>
      </dgm:t>
    </dgm:pt>
    <dgm:pt modelId="{69231FED-AF5E-4156-9396-4A0CF552E61F}" type="parTrans" cxnId="{E53247F3-9BE5-41D4-BCAE-0C3C255C1CB4}">
      <dgm:prSet/>
      <dgm:spPr/>
      <dgm:t>
        <a:bodyPr/>
        <a:lstStyle/>
        <a:p>
          <a:endParaRPr lang="en-US"/>
        </a:p>
      </dgm:t>
    </dgm:pt>
    <dgm:pt modelId="{419742C3-CE17-4847-894B-3E3021406CC6}" type="sibTrans" cxnId="{E53247F3-9BE5-41D4-BCAE-0C3C255C1CB4}">
      <dgm:prSet/>
      <dgm:spPr/>
      <dgm:t>
        <a:bodyPr/>
        <a:lstStyle/>
        <a:p>
          <a:endParaRPr lang="en-US"/>
        </a:p>
      </dgm:t>
    </dgm:pt>
    <dgm:pt modelId="{962F27B8-4931-4B13-9047-ED37378281E1}">
      <dgm:prSet/>
      <dgm:spPr/>
      <dgm:t>
        <a:bodyPr/>
        <a:lstStyle/>
        <a:p>
          <a:r>
            <a:rPr lang="en-CA" dirty="0"/>
            <a:t>Audit Trails</a:t>
          </a:r>
          <a:endParaRPr lang="en-US" dirty="0"/>
        </a:p>
      </dgm:t>
    </dgm:pt>
    <dgm:pt modelId="{76DCB34A-87D0-49F4-BFA3-09C98256522C}" type="parTrans" cxnId="{6EA1CCF2-AF52-4257-A2FA-70847BD92220}">
      <dgm:prSet/>
      <dgm:spPr/>
      <dgm:t>
        <a:bodyPr/>
        <a:lstStyle/>
        <a:p>
          <a:endParaRPr lang="en-CA"/>
        </a:p>
      </dgm:t>
    </dgm:pt>
    <dgm:pt modelId="{BB643903-BB15-4DBF-B553-C03AC9E81476}" type="sibTrans" cxnId="{6EA1CCF2-AF52-4257-A2FA-70847BD92220}">
      <dgm:prSet/>
      <dgm:spPr/>
      <dgm:t>
        <a:bodyPr/>
        <a:lstStyle/>
        <a:p>
          <a:endParaRPr lang="en-CA"/>
        </a:p>
      </dgm:t>
    </dgm:pt>
    <dgm:pt modelId="{E6FF2611-C907-4F88-866D-165BA3965C31}">
      <dgm:prSet/>
      <dgm:spPr/>
      <dgm:t>
        <a:bodyPr/>
        <a:lstStyle/>
        <a:p>
          <a:r>
            <a:rPr lang="en-CA" dirty="0"/>
            <a:t>Webhooks</a:t>
          </a:r>
        </a:p>
      </dgm:t>
    </dgm:pt>
    <dgm:pt modelId="{42CC4139-75C9-41AE-B8DE-ACC0C6B2671C}" type="parTrans" cxnId="{F25B19A6-952F-42AD-A031-38C4AA0C7B73}">
      <dgm:prSet/>
      <dgm:spPr/>
      <dgm:t>
        <a:bodyPr/>
        <a:lstStyle/>
        <a:p>
          <a:endParaRPr lang="en-CA"/>
        </a:p>
      </dgm:t>
    </dgm:pt>
    <dgm:pt modelId="{7F050004-29D1-4FDC-87C8-2A5736A75964}" type="sibTrans" cxnId="{F25B19A6-952F-42AD-A031-38C4AA0C7B73}">
      <dgm:prSet/>
      <dgm:spPr/>
      <dgm:t>
        <a:bodyPr/>
        <a:lstStyle/>
        <a:p>
          <a:endParaRPr lang="en-CA"/>
        </a:p>
      </dgm:t>
    </dgm:pt>
    <dgm:pt modelId="{A9E1FD3F-8BB1-4EB7-A582-588F50796613}" type="pres">
      <dgm:prSet presAssocID="{22C28034-B047-42F9-B04B-5F8EFAB491CB}" presName="linear" presStyleCnt="0">
        <dgm:presLayoutVars>
          <dgm:animLvl val="lvl"/>
          <dgm:resizeHandles val="exact"/>
        </dgm:presLayoutVars>
      </dgm:prSet>
      <dgm:spPr/>
    </dgm:pt>
    <dgm:pt modelId="{75045EC6-C613-4E18-BE98-52B19A4A1B7B}" type="pres">
      <dgm:prSet presAssocID="{756D3D8E-417E-4D28-AFE1-88D31E736A48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E9BB5099-F149-42EE-9DDF-F182264B6F18}" type="pres">
      <dgm:prSet presAssocID="{F0959092-E00F-4223-8427-4ACDC0DA497F}" presName="spacer" presStyleCnt="0"/>
      <dgm:spPr/>
    </dgm:pt>
    <dgm:pt modelId="{0B0DA5A7-3018-40CD-9318-CDA96E6A1D24}" type="pres">
      <dgm:prSet presAssocID="{E6FF2611-C907-4F88-866D-165BA3965C31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E79F452B-4DED-4E6A-8C5E-8B77147F6A4E}" type="pres">
      <dgm:prSet presAssocID="{7F050004-29D1-4FDC-87C8-2A5736A75964}" presName="spacer" presStyleCnt="0"/>
      <dgm:spPr/>
    </dgm:pt>
    <dgm:pt modelId="{F934C0C2-BFB3-42DA-87FA-6CE9BD60C00C}" type="pres">
      <dgm:prSet presAssocID="{962F27B8-4931-4B13-9047-ED37378281E1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F22CD767-EB4C-4C43-A377-67266427C45E}" type="pres">
      <dgm:prSet presAssocID="{BB643903-BB15-4DBF-B553-C03AC9E81476}" presName="spacer" presStyleCnt="0"/>
      <dgm:spPr/>
    </dgm:pt>
    <dgm:pt modelId="{C43166A9-6F6C-4A7D-9F22-676A61FEEE46}" type="pres">
      <dgm:prSet presAssocID="{6DFE3E32-4E75-446F-A496-36103E1AE443}" presName="parentText" presStyleLbl="node1" presStyleIdx="3" presStyleCnt="4">
        <dgm:presLayoutVars>
          <dgm:chMax val="0"/>
          <dgm:bulletEnabled val="1"/>
        </dgm:presLayoutVars>
      </dgm:prSet>
      <dgm:spPr/>
    </dgm:pt>
  </dgm:ptLst>
  <dgm:cxnLst>
    <dgm:cxn modelId="{A0E93B8B-CB40-4FD0-9C47-9E7E2C081EF4}" type="presOf" srcId="{6DFE3E32-4E75-446F-A496-36103E1AE443}" destId="{C43166A9-6F6C-4A7D-9F22-676A61FEEE46}" srcOrd="0" destOrd="0" presId="urn:microsoft.com/office/officeart/2005/8/layout/vList2"/>
    <dgm:cxn modelId="{89DE7F9A-3969-454D-ACA0-E7912819262E}" type="presOf" srcId="{756D3D8E-417E-4D28-AFE1-88D31E736A48}" destId="{75045EC6-C613-4E18-BE98-52B19A4A1B7B}" srcOrd="0" destOrd="0" presId="urn:microsoft.com/office/officeart/2005/8/layout/vList2"/>
    <dgm:cxn modelId="{F25B19A6-952F-42AD-A031-38C4AA0C7B73}" srcId="{22C28034-B047-42F9-B04B-5F8EFAB491CB}" destId="{E6FF2611-C907-4F88-866D-165BA3965C31}" srcOrd="1" destOrd="0" parTransId="{42CC4139-75C9-41AE-B8DE-ACC0C6B2671C}" sibTransId="{7F050004-29D1-4FDC-87C8-2A5736A75964}"/>
    <dgm:cxn modelId="{8CD0A7B2-8A71-4A75-8FE0-B6C63D54630F}" type="presOf" srcId="{962F27B8-4931-4B13-9047-ED37378281E1}" destId="{F934C0C2-BFB3-42DA-87FA-6CE9BD60C00C}" srcOrd="0" destOrd="0" presId="urn:microsoft.com/office/officeart/2005/8/layout/vList2"/>
    <dgm:cxn modelId="{FBB899BE-B135-4B33-9CE6-8714B8041716}" type="presOf" srcId="{22C28034-B047-42F9-B04B-5F8EFAB491CB}" destId="{A9E1FD3F-8BB1-4EB7-A582-588F50796613}" srcOrd="0" destOrd="0" presId="urn:microsoft.com/office/officeart/2005/8/layout/vList2"/>
    <dgm:cxn modelId="{011EA1C5-A687-42DD-93F0-E52B139033BE}" type="presOf" srcId="{E6FF2611-C907-4F88-866D-165BA3965C31}" destId="{0B0DA5A7-3018-40CD-9318-CDA96E6A1D24}" srcOrd="0" destOrd="0" presId="urn:microsoft.com/office/officeart/2005/8/layout/vList2"/>
    <dgm:cxn modelId="{7D2AE3C7-B108-406E-AE2F-67F7EDC53E8E}" srcId="{22C28034-B047-42F9-B04B-5F8EFAB491CB}" destId="{756D3D8E-417E-4D28-AFE1-88D31E736A48}" srcOrd="0" destOrd="0" parTransId="{64CB8227-B06C-42FC-A033-EF5FBF4A600A}" sibTransId="{F0959092-E00F-4223-8427-4ACDC0DA497F}"/>
    <dgm:cxn modelId="{6EA1CCF2-AF52-4257-A2FA-70847BD92220}" srcId="{22C28034-B047-42F9-B04B-5F8EFAB491CB}" destId="{962F27B8-4931-4B13-9047-ED37378281E1}" srcOrd="2" destOrd="0" parTransId="{76DCB34A-87D0-49F4-BFA3-09C98256522C}" sibTransId="{BB643903-BB15-4DBF-B553-C03AC9E81476}"/>
    <dgm:cxn modelId="{E53247F3-9BE5-41D4-BCAE-0C3C255C1CB4}" srcId="{22C28034-B047-42F9-B04B-5F8EFAB491CB}" destId="{6DFE3E32-4E75-446F-A496-36103E1AE443}" srcOrd="3" destOrd="0" parTransId="{69231FED-AF5E-4156-9396-4A0CF552E61F}" sibTransId="{419742C3-CE17-4847-894B-3E3021406CC6}"/>
    <dgm:cxn modelId="{A279E3D4-1D84-425A-9D22-CA4DD92E565B}" type="presParOf" srcId="{A9E1FD3F-8BB1-4EB7-A582-588F50796613}" destId="{75045EC6-C613-4E18-BE98-52B19A4A1B7B}" srcOrd="0" destOrd="0" presId="urn:microsoft.com/office/officeart/2005/8/layout/vList2"/>
    <dgm:cxn modelId="{27A065A4-7856-4F0D-9525-58FF4076FA35}" type="presParOf" srcId="{A9E1FD3F-8BB1-4EB7-A582-588F50796613}" destId="{E9BB5099-F149-42EE-9DDF-F182264B6F18}" srcOrd="1" destOrd="0" presId="urn:microsoft.com/office/officeart/2005/8/layout/vList2"/>
    <dgm:cxn modelId="{2B304229-536F-4684-8EFF-01DC62052324}" type="presParOf" srcId="{A9E1FD3F-8BB1-4EB7-A582-588F50796613}" destId="{0B0DA5A7-3018-40CD-9318-CDA96E6A1D24}" srcOrd="2" destOrd="0" presId="urn:microsoft.com/office/officeart/2005/8/layout/vList2"/>
    <dgm:cxn modelId="{6538784C-1700-401F-839E-C612D8811FE6}" type="presParOf" srcId="{A9E1FD3F-8BB1-4EB7-A582-588F50796613}" destId="{E79F452B-4DED-4E6A-8C5E-8B77147F6A4E}" srcOrd="3" destOrd="0" presId="urn:microsoft.com/office/officeart/2005/8/layout/vList2"/>
    <dgm:cxn modelId="{14B582F5-D932-4315-9F64-B69D41D12B63}" type="presParOf" srcId="{A9E1FD3F-8BB1-4EB7-A582-588F50796613}" destId="{F934C0C2-BFB3-42DA-87FA-6CE9BD60C00C}" srcOrd="4" destOrd="0" presId="urn:microsoft.com/office/officeart/2005/8/layout/vList2"/>
    <dgm:cxn modelId="{92E468E5-19E0-4629-8E9B-AB6672ED0B6E}" type="presParOf" srcId="{A9E1FD3F-8BB1-4EB7-A582-588F50796613}" destId="{F22CD767-EB4C-4C43-A377-67266427C45E}" srcOrd="5" destOrd="0" presId="urn:microsoft.com/office/officeart/2005/8/layout/vList2"/>
    <dgm:cxn modelId="{9B238F3F-F7E7-41FD-A71E-27D8D4014753}" type="presParOf" srcId="{A9E1FD3F-8BB1-4EB7-A582-588F50796613}" destId="{C43166A9-6F6C-4A7D-9F22-676A61FEEE46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4BFAF8B-AE1F-4835-9DAE-C54E30F4798B}">
      <dsp:nvSpPr>
        <dsp:cNvPr id="0" name=""/>
        <dsp:cNvSpPr/>
      </dsp:nvSpPr>
      <dsp:spPr>
        <a:xfrm>
          <a:off x="0" y="418639"/>
          <a:ext cx="6666833" cy="222768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marL="0" lvl="0" indent="0" algn="l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5600" kern="1200" dirty="0"/>
            <a:t>Centralized &amp; Curated</a:t>
          </a:r>
          <a:endParaRPr lang="en-US" sz="5600" kern="1200" dirty="0"/>
        </a:p>
      </dsp:txBody>
      <dsp:txXfrm>
        <a:off x="108746" y="527385"/>
        <a:ext cx="6449341" cy="2010188"/>
      </dsp:txXfrm>
    </dsp:sp>
    <dsp:sp modelId="{763CE0B6-682F-4AD7-80F2-B22C043F9468}">
      <dsp:nvSpPr>
        <dsp:cNvPr id="0" name=""/>
        <dsp:cNvSpPr/>
      </dsp:nvSpPr>
      <dsp:spPr>
        <a:xfrm>
          <a:off x="0" y="2807599"/>
          <a:ext cx="6666833" cy="2227680"/>
        </a:xfrm>
        <a:prstGeom prst="roundRect">
          <a:avLst/>
        </a:prstGeom>
        <a:gradFill rotWithShape="0">
          <a:gsLst>
            <a:gs pos="0">
              <a:schemeClr val="accent5">
                <a:hueOff val="-12152150"/>
                <a:satOff val="-826"/>
                <a:lumOff val="19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12152150"/>
                <a:satOff val="-826"/>
                <a:lumOff val="19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12152150"/>
                <a:satOff val="-826"/>
                <a:lumOff val="19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marL="0" lvl="0" indent="0" algn="l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5600" kern="1200" dirty="0"/>
            <a:t>Contains exclusive</a:t>
          </a:r>
          <a:r>
            <a:rPr lang="en-CA" sz="5600" kern="1200"/>
            <a:t>, rigid </a:t>
          </a:r>
          <a:r>
            <a:rPr lang="en-CA" sz="5600" kern="1200" dirty="0"/>
            <a:t>information</a:t>
          </a:r>
          <a:endParaRPr lang="en-US" sz="5600" kern="1200" dirty="0"/>
        </a:p>
      </dsp:txBody>
      <dsp:txXfrm>
        <a:off x="108746" y="2916345"/>
        <a:ext cx="6449341" cy="2010188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52ED5D2-12D5-4D59-A9FF-30766A948562}">
      <dsp:nvSpPr>
        <dsp:cNvPr id="0" name=""/>
        <dsp:cNvSpPr/>
      </dsp:nvSpPr>
      <dsp:spPr>
        <a:xfrm>
          <a:off x="0" y="42799"/>
          <a:ext cx="6666833" cy="1272960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3200" kern="1200" dirty="0"/>
            <a:t>Customizable through community-driven modifications</a:t>
          </a:r>
        </a:p>
      </dsp:txBody>
      <dsp:txXfrm>
        <a:off x="62141" y="104940"/>
        <a:ext cx="6542551" cy="1148678"/>
      </dsp:txXfrm>
    </dsp:sp>
    <dsp:sp modelId="{D0ADC299-6EFF-4B7F-982A-FD2EA43EA12E}">
      <dsp:nvSpPr>
        <dsp:cNvPr id="0" name=""/>
        <dsp:cNvSpPr/>
      </dsp:nvSpPr>
      <dsp:spPr>
        <a:xfrm>
          <a:off x="0" y="1407919"/>
          <a:ext cx="6666833" cy="1272960"/>
        </a:xfrm>
        <a:prstGeom prst="roundRect">
          <a:avLst/>
        </a:prstGeom>
        <a:gradFill rotWithShape="0">
          <a:gsLst>
            <a:gs pos="0">
              <a:schemeClr val="accent4">
                <a:hueOff val="2199979"/>
                <a:satOff val="-9734"/>
                <a:lumOff val="-163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2199979"/>
                <a:satOff val="-9734"/>
                <a:lumOff val="-163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2199979"/>
                <a:satOff val="-9734"/>
                <a:lumOff val="-163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3200" kern="1200" dirty="0"/>
            <a:t>Available API</a:t>
          </a:r>
          <a:endParaRPr lang="en-US" sz="3200" kern="1200" dirty="0"/>
        </a:p>
      </dsp:txBody>
      <dsp:txXfrm>
        <a:off x="62141" y="1470060"/>
        <a:ext cx="6542551" cy="1148678"/>
      </dsp:txXfrm>
    </dsp:sp>
    <dsp:sp modelId="{FF3E9BDF-1804-4BF5-96E3-8CD7F99C19D8}">
      <dsp:nvSpPr>
        <dsp:cNvPr id="0" name=""/>
        <dsp:cNvSpPr/>
      </dsp:nvSpPr>
      <dsp:spPr>
        <a:xfrm>
          <a:off x="0" y="2773040"/>
          <a:ext cx="6666833" cy="1272960"/>
        </a:xfrm>
        <a:prstGeom prst="roundRect">
          <a:avLst/>
        </a:prstGeom>
        <a:gradFill rotWithShape="0">
          <a:gsLst>
            <a:gs pos="0">
              <a:schemeClr val="accent4">
                <a:hueOff val="4399958"/>
                <a:satOff val="-19468"/>
                <a:lumOff val="-326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4399958"/>
                <a:satOff val="-19468"/>
                <a:lumOff val="-326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4399958"/>
                <a:satOff val="-19468"/>
                <a:lumOff val="-326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 dirty="0"/>
            <a:t>Miniscule hardware requirements</a:t>
          </a:r>
          <a:endParaRPr lang="en-CA" sz="3200" kern="1200" dirty="0"/>
        </a:p>
      </dsp:txBody>
      <dsp:txXfrm>
        <a:off x="62141" y="2835181"/>
        <a:ext cx="6542551" cy="1148678"/>
      </dsp:txXfrm>
    </dsp:sp>
    <dsp:sp modelId="{C43166A9-6F6C-4A7D-9F22-676A61FEEE46}">
      <dsp:nvSpPr>
        <dsp:cNvPr id="0" name=""/>
        <dsp:cNvSpPr/>
      </dsp:nvSpPr>
      <dsp:spPr>
        <a:xfrm>
          <a:off x="0" y="4138160"/>
          <a:ext cx="6666833" cy="1272960"/>
        </a:xfrm>
        <a:prstGeom prst="roundRect">
          <a:avLst/>
        </a:prstGeom>
        <a:gradFill rotWithShape="0">
          <a:gsLst>
            <a:gs pos="0">
              <a:schemeClr val="accent4">
                <a:hueOff val="6599937"/>
                <a:satOff val="-29202"/>
                <a:lumOff val="-490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6599937"/>
                <a:satOff val="-29202"/>
                <a:lumOff val="-490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6599937"/>
                <a:satOff val="-29202"/>
                <a:lumOff val="-490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3200" kern="1200" dirty="0"/>
            <a:t>Free, and open-source</a:t>
          </a:r>
          <a:endParaRPr lang="en-US" sz="3200" kern="1200" dirty="0"/>
        </a:p>
      </dsp:txBody>
      <dsp:txXfrm>
        <a:off x="62141" y="4200301"/>
        <a:ext cx="6542551" cy="1148678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7D84E1-4B8F-4342-8AB1-59A9FC2FF8A3}">
      <dsp:nvSpPr>
        <dsp:cNvPr id="0" name=""/>
        <dsp:cNvSpPr/>
      </dsp:nvSpPr>
      <dsp:spPr>
        <a:xfrm>
          <a:off x="0" y="717"/>
          <a:ext cx="6301601" cy="1679249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3F56F61-9F22-4779-BB74-1086FE9B65B4}">
      <dsp:nvSpPr>
        <dsp:cNvPr id="0" name=""/>
        <dsp:cNvSpPr/>
      </dsp:nvSpPr>
      <dsp:spPr>
        <a:xfrm>
          <a:off x="507973" y="378548"/>
          <a:ext cx="923587" cy="923587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F317C42-576A-4193-A738-A4B6A0079E22}">
      <dsp:nvSpPr>
        <dsp:cNvPr id="0" name=""/>
        <dsp:cNvSpPr/>
      </dsp:nvSpPr>
      <dsp:spPr>
        <a:xfrm>
          <a:off x="1939533" y="717"/>
          <a:ext cx="4362067" cy="16792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721" tIns="177721" rIns="177721" bIns="177721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2500" kern="1200" dirty="0"/>
            <a:t>Fully managed through </a:t>
          </a:r>
          <a:r>
            <a:rPr lang="en-CA" sz="2500" kern="1200" dirty="0" err="1"/>
            <a:t>Elestio</a:t>
          </a:r>
          <a:endParaRPr lang="en-US" sz="2500" kern="1200" dirty="0" err="1"/>
        </a:p>
      </dsp:txBody>
      <dsp:txXfrm>
        <a:off x="1939533" y="717"/>
        <a:ext cx="4362067" cy="1679249"/>
      </dsp:txXfrm>
    </dsp:sp>
    <dsp:sp modelId="{40CB6071-0CF0-49B3-8DCB-1537F8CD53B6}">
      <dsp:nvSpPr>
        <dsp:cNvPr id="0" name=""/>
        <dsp:cNvSpPr/>
      </dsp:nvSpPr>
      <dsp:spPr>
        <a:xfrm>
          <a:off x="0" y="2099779"/>
          <a:ext cx="6301601" cy="1679249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63B4E0B-B575-4197-9BF2-6ADE36C2D457}">
      <dsp:nvSpPr>
        <dsp:cNvPr id="0" name=""/>
        <dsp:cNvSpPr/>
      </dsp:nvSpPr>
      <dsp:spPr>
        <a:xfrm>
          <a:off x="507973" y="2477610"/>
          <a:ext cx="923587" cy="923587"/>
        </a:xfrm>
        <a:prstGeom prst="rect">
          <a:avLst/>
        </a:prstGeom>
        <a:blipFill>
          <a:blip xmlns:r="http://schemas.openxmlformats.org/officeDocument/2006/relationships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5DC251A-457F-4033-B2A8-632E7732D991}">
      <dsp:nvSpPr>
        <dsp:cNvPr id="0" name=""/>
        <dsp:cNvSpPr/>
      </dsp:nvSpPr>
      <dsp:spPr>
        <a:xfrm>
          <a:off x="1939533" y="2099779"/>
          <a:ext cx="4362067" cy="16792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721" tIns="177721" rIns="177721" bIns="177721" numCol="1" spcCol="1270" anchor="ctr" anchorCtr="0">
          <a:noAutofit/>
        </a:bodyPr>
        <a:lstStyle/>
        <a:p>
          <a:pPr marL="0" lvl="0" indent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2500" kern="1200">
              <a:latin typeface="Aptos Display" panose="02110004020202020204"/>
            </a:rPr>
            <a:t>Local Implementation on Ubuntu</a:t>
          </a:r>
          <a:r>
            <a:rPr lang="en-CA" sz="2500" kern="1200"/>
            <a:t> 24.04, 22.04, and 20.04, and Docker</a:t>
          </a:r>
          <a:endParaRPr lang="en-US" sz="2500" kern="1200"/>
        </a:p>
      </dsp:txBody>
      <dsp:txXfrm>
        <a:off x="1939533" y="2099779"/>
        <a:ext cx="4362067" cy="1679249"/>
      </dsp:txXfrm>
    </dsp:sp>
    <dsp:sp modelId="{D708D1A5-D8D8-41EF-8C8E-89396573CD10}">
      <dsp:nvSpPr>
        <dsp:cNvPr id="0" name=""/>
        <dsp:cNvSpPr/>
      </dsp:nvSpPr>
      <dsp:spPr>
        <a:xfrm>
          <a:off x="0" y="4198841"/>
          <a:ext cx="6301601" cy="1679249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ED34EAB-B18B-4BC9-9374-92AAD7C27D22}">
      <dsp:nvSpPr>
        <dsp:cNvPr id="0" name=""/>
        <dsp:cNvSpPr/>
      </dsp:nvSpPr>
      <dsp:spPr>
        <a:xfrm>
          <a:off x="507973" y="4576672"/>
          <a:ext cx="923587" cy="923587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747E747-17D1-42C9-A275-5C9CF76FFF50}">
      <dsp:nvSpPr>
        <dsp:cNvPr id="0" name=""/>
        <dsp:cNvSpPr/>
      </dsp:nvSpPr>
      <dsp:spPr>
        <a:xfrm>
          <a:off x="1939533" y="4198841"/>
          <a:ext cx="4362067" cy="16792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721" tIns="177721" rIns="177721" bIns="177721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2500" kern="1200"/>
            <a:t>Hardware with 1 CPU, 2GB of RAM, and 100GB of storage for expansion</a:t>
          </a:r>
          <a:endParaRPr lang="en-US" sz="2500" kern="1200" dirty="0"/>
        </a:p>
      </dsp:txBody>
      <dsp:txXfrm>
        <a:off x="1939533" y="4198841"/>
        <a:ext cx="4362067" cy="1679249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04030AF-4F90-4730-A5BA-04CC7701ABBA}">
      <dsp:nvSpPr>
        <dsp:cNvPr id="0" name=""/>
        <dsp:cNvSpPr/>
      </dsp:nvSpPr>
      <dsp:spPr>
        <a:xfrm>
          <a:off x="0" y="1016239"/>
          <a:ext cx="6666833" cy="78624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3200" kern="1200"/>
            <a:t>Migration of existing documentation</a:t>
          </a:r>
          <a:endParaRPr lang="en-US" sz="3200" kern="1200"/>
        </a:p>
      </dsp:txBody>
      <dsp:txXfrm>
        <a:off x="38381" y="1054620"/>
        <a:ext cx="6590071" cy="709478"/>
      </dsp:txXfrm>
    </dsp:sp>
    <dsp:sp modelId="{624BE2D2-2B4A-48AE-BE9B-2A45F5944E28}">
      <dsp:nvSpPr>
        <dsp:cNvPr id="0" name=""/>
        <dsp:cNvSpPr/>
      </dsp:nvSpPr>
      <dsp:spPr>
        <a:xfrm>
          <a:off x="0" y="1894639"/>
          <a:ext cx="6666833" cy="786240"/>
        </a:xfrm>
        <a:prstGeom prst="roundRect">
          <a:avLst/>
        </a:prstGeom>
        <a:gradFill rotWithShape="0">
          <a:gsLst>
            <a:gs pos="0">
              <a:schemeClr val="accent5">
                <a:hueOff val="-4050717"/>
                <a:satOff val="-275"/>
                <a:lumOff val="65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4050717"/>
                <a:satOff val="-275"/>
                <a:lumOff val="65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4050717"/>
                <a:satOff val="-275"/>
                <a:lumOff val="65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3200" kern="1200"/>
            <a:t>Utilization of SSO</a:t>
          </a:r>
          <a:endParaRPr lang="en-US" sz="3200" kern="1200"/>
        </a:p>
      </dsp:txBody>
      <dsp:txXfrm>
        <a:off x="38381" y="1933020"/>
        <a:ext cx="6590071" cy="709478"/>
      </dsp:txXfrm>
    </dsp:sp>
    <dsp:sp modelId="{FA42CF3F-0C98-4C82-AA35-8A21260CFC65}">
      <dsp:nvSpPr>
        <dsp:cNvPr id="0" name=""/>
        <dsp:cNvSpPr/>
      </dsp:nvSpPr>
      <dsp:spPr>
        <a:xfrm>
          <a:off x="0" y="2773040"/>
          <a:ext cx="6666833" cy="786240"/>
        </a:xfrm>
        <a:prstGeom prst="roundRect">
          <a:avLst/>
        </a:prstGeom>
        <a:gradFill rotWithShape="0">
          <a:gsLst>
            <a:gs pos="0">
              <a:schemeClr val="accent5">
                <a:hueOff val="-8101434"/>
                <a:satOff val="-551"/>
                <a:lumOff val="130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8101434"/>
                <a:satOff val="-551"/>
                <a:lumOff val="130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8101434"/>
                <a:satOff val="-551"/>
                <a:lumOff val="130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3200" kern="1200"/>
            <a:t>Information segregation</a:t>
          </a:r>
          <a:endParaRPr lang="en-US" sz="3200" kern="1200" dirty="0"/>
        </a:p>
      </dsp:txBody>
      <dsp:txXfrm>
        <a:off x="38381" y="2811421"/>
        <a:ext cx="6590071" cy="709478"/>
      </dsp:txXfrm>
    </dsp:sp>
    <dsp:sp modelId="{D5CDE564-9231-4668-B0F8-B38C7B4606C0}">
      <dsp:nvSpPr>
        <dsp:cNvPr id="0" name=""/>
        <dsp:cNvSpPr/>
      </dsp:nvSpPr>
      <dsp:spPr>
        <a:xfrm>
          <a:off x="0" y="3651440"/>
          <a:ext cx="6666833" cy="786240"/>
        </a:xfrm>
        <a:prstGeom prst="roundRect">
          <a:avLst/>
        </a:prstGeom>
        <a:gradFill rotWithShape="0">
          <a:gsLst>
            <a:gs pos="0">
              <a:schemeClr val="accent5">
                <a:hueOff val="-12152150"/>
                <a:satOff val="-826"/>
                <a:lumOff val="19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12152150"/>
                <a:satOff val="-826"/>
                <a:lumOff val="19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12152150"/>
                <a:satOff val="-826"/>
                <a:lumOff val="19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3200" kern="1200" dirty="0"/>
            <a:t>Image security</a:t>
          </a:r>
          <a:endParaRPr lang="en-US" sz="3200" kern="1200" dirty="0"/>
        </a:p>
      </dsp:txBody>
      <dsp:txXfrm>
        <a:off x="38381" y="3689821"/>
        <a:ext cx="6590071" cy="709478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04030AF-4F90-4730-A5BA-04CC7701ABBA}">
      <dsp:nvSpPr>
        <dsp:cNvPr id="0" name=""/>
        <dsp:cNvSpPr/>
      </dsp:nvSpPr>
      <dsp:spPr>
        <a:xfrm>
          <a:off x="0" y="2333839"/>
          <a:ext cx="6666833" cy="78624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3200" kern="1200" dirty="0"/>
            <a:t>richerr@sudburycatholicschools.ca</a:t>
          </a:r>
          <a:endParaRPr lang="en-US" sz="3200" kern="1200" dirty="0"/>
        </a:p>
      </dsp:txBody>
      <dsp:txXfrm>
        <a:off x="38381" y="2372220"/>
        <a:ext cx="6590071" cy="70947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1C84BB-C0AB-4097-9E5D-6089887AD116}">
      <dsp:nvSpPr>
        <dsp:cNvPr id="0" name=""/>
        <dsp:cNvSpPr/>
      </dsp:nvSpPr>
      <dsp:spPr>
        <a:xfrm>
          <a:off x="0" y="123231"/>
          <a:ext cx="6666833" cy="1678218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3000" b="1" kern="1200" dirty="0"/>
            <a:t>Centralized</a:t>
          </a:r>
          <a:r>
            <a:rPr lang="en-CA" sz="3000" kern="1200" dirty="0"/>
            <a:t> – Information can be reliably located in the same location</a:t>
          </a:r>
          <a:endParaRPr lang="en-US" sz="3000" b="0" kern="1200" dirty="0"/>
        </a:p>
      </dsp:txBody>
      <dsp:txXfrm>
        <a:off x="81924" y="205155"/>
        <a:ext cx="6502985" cy="1514370"/>
      </dsp:txXfrm>
    </dsp:sp>
    <dsp:sp modelId="{8D75A4DB-A377-497D-820D-165A9C10E7E3}">
      <dsp:nvSpPr>
        <dsp:cNvPr id="0" name=""/>
        <dsp:cNvSpPr/>
      </dsp:nvSpPr>
      <dsp:spPr>
        <a:xfrm>
          <a:off x="0" y="1887850"/>
          <a:ext cx="6666833" cy="1678218"/>
        </a:xfrm>
        <a:prstGeom prst="roundRect">
          <a:avLst/>
        </a:prstGeom>
        <a:gradFill rotWithShape="0">
          <a:gsLst>
            <a:gs pos="0">
              <a:schemeClr val="accent4">
                <a:hueOff val="3299968"/>
                <a:satOff val="-14601"/>
                <a:lumOff val="-245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3299968"/>
                <a:satOff val="-14601"/>
                <a:lumOff val="-245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3299968"/>
                <a:satOff val="-14601"/>
                <a:lumOff val="-245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3000" b="1" kern="1200"/>
            <a:t>Curated </a:t>
          </a:r>
          <a:r>
            <a:rPr lang="en-CA" sz="3000" kern="1200"/>
            <a:t>– Information present within a Knowledge Base is edited and audited for accuracy and efficacy</a:t>
          </a:r>
          <a:endParaRPr lang="en-US" sz="3000" kern="1200"/>
        </a:p>
      </dsp:txBody>
      <dsp:txXfrm>
        <a:off x="81924" y="1969774"/>
        <a:ext cx="6502985" cy="1514370"/>
      </dsp:txXfrm>
    </dsp:sp>
    <dsp:sp modelId="{1FD88701-98BE-49FB-BF4D-E298A8CFF54F}">
      <dsp:nvSpPr>
        <dsp:cNvPr id="0" name=""/>
        <dsp:cNvSpPr/>
      </dsp:nvSpPr>
      <dsp:spPr>
        <a:xfrm>
          <a:off x="0" y="3652469"/>
          <a:ext cx="6666833" cy="1678218"/>
        </a:xfrm>
        <a:prstGeom prst="roundRect">
          <a:avLst/>
        </a:prstGeom>
        <a:gradFill rotWithShape="0">
          <a:gsLst>
            <a:gs pos="0">
              <a:schemeClr val="accent4">
                <a:hueOff val="6599937"/>
                <a:satOff val="-29202"/>
                <a:lumOff val="-490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6599937"/>
                <a:satOff val="-29202"/>
                <a:lumOff val="-490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6599937"/>
                <a:satOff val="-29202"/>
                <a:lumOff val="-490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3000" b="1" kern="1200" dirty="0"/>
            <a:t>Accessible </a:t>
          </a:r>
          <a:r>
            <a:rPr lang="en-CA" sz="3000" b="0" kern="1200" dirty="0"/>
            <a:t>– Provide simple, unobtrusive information access</a:t>
          </a:r>
          <a:endParaRPr lang="en-US" sz="3000" kern="1200" dirty="0"/>
        </a:p>
      </dsp:txBody>
      <dsp:txXfrm>
        <a:off x="81924" y="3734393"/>
        <a:ext cx="6502985" cy="15143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75A4DB-A377-497D-820D-165A9C10E7E3}">
      <dsp:nvSpPr>
        <dsp:cNvPr id="0" name=""/>
        <dsp:cNvSpPr/>
      </dsp:nvSpPr>
      <dsp:spPr>
        <a:xfrm>
          <a:off x="0" y="61619"/>
          <a:ext cx="6666833" cy="1704690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 dirty="0"/>
            <a:t>Catalogue, manage, and update departmental procedures and guidelines</a:t>
          </a:r>
        </a:p>
      </dsp:txBody>
      <dsp:txXfrm>
        <a:off x="83216" y="144835"/>
        <a:ext cx="6500401" cy="1538258"/>
      </dsp:txXfrm>
    </dsp:sp>
    <dsp:sp modelId="{5C291660-2AE3-478D-910F-D34CF8772A1A}">
      <dsp:nvSpPr>
        <dsp:cNvPr id="0" name=""/>
        <dsp:cNvSpPr/>
      </dsp:nvSpPr>
      <dsp:spPr>
        <a:xfrm>
          <a:off x="0" y="1874614"/>
          <a:ext cx="6666833" cy="1704690"/>
        </a:xfrm>
        <a:prstGeom prst="roundRect">
          <a:avLst/>
        </a:prstGeom>
        <a:gradFill rotWithShape="0">
          <a:gsLst>
            <a:gs pos="0">
              <a:schemeClr val="accent4">
                <a:hueOff val="3299968"/>
                <a:satOff val="-14601"/>
                <a:lumOff val="-245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3299968"/>
                <a:satOff val="-14601"/>
                <a:lumOff val="-245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3299968"/>
                <a:satOff val="-14601"/>
                <a:lumOff val="-245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3100" b="0" kern="1200" dirty="0"/>
            <a:t>Streamline staff orientation and training</a:t>
          </a:r>
          <a:endParaRPr lang="en-CA" sz="3100" kern="1200" dirty="0"/>
        </a:p>
      </dsp:txBody>
      <dsp:txXfrm>
        <a:off x="83216" y="1957830"/>
        <a:ext cx="6500401" cy="1538258"/>
      </dsp:txXfrm>
    </dsp:sp>
    <dsp:sp modelId="{1FD88701-98BE-49FB-BF4D-E298A8CFF54F}">
      <dsp:nvSpPr>
        <dsp:cNvPr id="0" name=""/>
        <dsp:cNvSpPr/>
      </dsp:nvSpPr>
      <dsp:spPr>
        <a:xfrm>
          <a:off x="0" y="3668585"/>
          <a:ext cx="6666833" cy="1704690"/>
        </a:xfrm>
        <a:prstGeom prst="roundRect">
          <a:avLst/>
        </a:prstGeom>
        <a:gradFill rotWithShape="0">
          <a:gsLst>
            <a:gs pos="0">
              <a:schemeClr val="accent4">
                <a:hueOff val="6599937"/>
                <a:satOff val="-29202"/>
                <a:lumOff val="-490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6599937"/>
                <a:satOff val="-29202"/>
                <a:lumOff val="-490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6599937"/>
                <a:satOff val="-29202"/>
                <a:lumOff val="-490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3100" b="0" kern="1200" dirty="0"/>
            <a:t>Vital resource for end-user self-service technical information</a:t>
          </a:r>
          <a:endParaRPr lang="en-US" sz="3100" b="0" kern="1200" dirty="0"/>
        </a:p>
      </dsp:txBody>
      <dsp:txXfrm>
        <a:off x="83216" y="3751801"/>
        <a:ext cx="6500401" cy="153825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1B982EA-4F78-4FD7-BE50-2CD35A8C712E}">
      <dsp:nvSpPr>
        <dsp:cNvPr id="0" name=""/>
        <dsp:cNvSpPr/>
      </dsp:nvSpPr>
      <dsp:spPr>
        <a:xfrm>
          <a:off x="920478" y="833651"/>
          <a:ext cx="711914" cy="711914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0C161D5-E955-4360-9C05-25B88D9F802B}">
      <dsp:nvSpPr>
        <dsp:cNvPr id="0" name=""/>
        <dsp:cNvSpPr/>
      </dsp:nvSpPr>
      <dsp:spPr>
        <a:xfrm>
          <a:off x="3683" y="1924422"/>
          <a:ext cx="2545504" cy="14347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3335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3000" kern="1200" dirty="0"/>
            <a:t>15 hours spent developing documentation</a:t>
          </a:r>
          <a:endParaRPr lang="en-US" sz="3000" kern="1200" dirty="0"/>
        </a:p>
      </dsp:txBody>
      <dsp:txXfrm>
        <a:off x="3683" y="1924422"/>
        <a:ext cx="2545504" cy="1434730"/>
      </dsp:txXfrm>
    </dsp:sp>
    <dsp:sp modelId="{41B9EF73-5BEA-4314-975B-87EA8A24B681}">
      <dsp:nvSpPr>
        <dsp:cNvPr id="0" name=""/>
        <dsp:cNvSpPr/>
      </dsp:nvSpPr>
      <dsp:spPr>
        <a:xfrm>
          <a:off x="3796595" y="833651"/>
          <a:ext cx="711914" cy="711914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9286A72-F054-47C9-A2D6-55E4BA1F4158}">
      <dsp:nvSpPr>
        <dsp:cNvPr id="0" name=""/>
        <dsp:cNvSpPr/>
      </dsp:nvSpPr>
      <dsp:spPr>
        <a:xfrm>
          <a:off x="2826043" y="1924422"/>
          <a:ext cx="2653018" cy="14347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3335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 dirty="0"/>
            <a:t>Documentation published to Knowledge Base</a:t>
          </a:r>
        </a:p>
      </dsp:txBody>
      <dsp:txXfrm>
        <a:off x="2826043" y="1924422"/>
        <a:ext cx="2653018" cy="1434730"/>
      </dsp:txXfrm>
    </dsp:sp>
    <dsp:sp modelId="{284923C9-8320-4F9F-A0AB-2511BF3A564B}">
      <dsp:nvSpPr>
        <dsp:cNvPr id="0" name=""/>
        <dsp:cNvSpPr/>
      </dsp:nvSpPr>
      <dsp:spPr>
        <a:xfrm>
          <a:off x="6738833" y="833651"/>
          <a:ext cx="711914" cy="711914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FF5B1C5-1BCC-4AED-838E-C1B045031682}">
      <dsp:nvSpPr>
        <dsp:cNvPr id="0" name=""/>
        <dsp:cNvSpPr/>
      </dsp:nvSpPr>
      <dsp:spPr>
        <a:xfrm>
          <a:off x="5755917" y="1924422"/>
          <a:ext cx="2677746" cy="14347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3335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3000" kern="1200" dirty="0"/>
            <a:t>45 hours saved</a:t>
          </a:r>
          <a:r>
            <a:rPr lang="en-CA" sz="3000" kern="1200" dirty="0">
              <a:latin typeface="Aptos Display" panose="02110004020202020204"/>
            </a:rPr>
            <a:t> per refresh</a:t>
          </a:r>
          <a:endParaRPr lang="en-CA" sz="3000" kern="1200" dirty="0"/>
        </a:p>
      </dsp:txBody>
      <dsp:txXfrm>
        <a:off x="5755917" y="1924422"/>
        <a:ext cx="2677746" cy="1434730"/>
      </dsp:txXfrm>
    </dsp:sp>
    <dsp:sp modelId="{23C6DBB6-3851-41FE-8A46-7AF12533CB29}">
      <dsp:nvSpPr>
        <dsp:cNvPr id="0" name=""/>
        <dsp:cNvSpPr/>
      </dsp:nvSpPr>
      <dsp:spPr>
        <a:xfrm>
          <a:off x="9461375" y="833651"/>
          <a:ext cx="711914" cy="711914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BB45FA7-CB23-48AF-AAF7-431066728F47}">
      <dsp:nvSpPr>
        <dsp:cNvPr id="0" name=""/>
        <dsp:cNvSpPr/>
      </dsp:nvSpPr>
      <dsp:spPr>
        <a:xfrm>
          <a:off x="8710519" y="1924422"/>
          <a:ext cx="2213625" cy="14347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3335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3000" kern="1200" dirty="0"/>
            <a:t>Processes remain available for staff</a:t>
          </a:r>
          <a:endParaRPr lang="en-US" sz="3000" kern="1200" dirty="0"/>
        </a:p>
      </dsp:txBody>
      <dsp:txXfrm>
        <a:off x="8710519" y="1924422"/>
        <a:ext cx="2213625" cy="143473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5335346-8931-44EB-BC70-92ECDCCD2EB1}">
      <dsp:nvSpPr>
        <dsp:cNvPr id="0" name=""/>
        <dsp:cNvSpPr/>
      </dsp:nvSpPr>
      <dsp:spPr>
        <a:xfrm>
          <a:off x="1916589" y="344419"/>
          <a:ext cx="1944000" cy="1944000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"/>
              </a:ext>
            </a:extLst>
          </a:blip>
          <a:stretch>
            <a:fillRect/>
          </a:stretch>
        </a:blipFill>
        <a:ln w="1905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24825B-F5A9-4E22-89CC-437B43F67BCF}">
      <dsp:nvSpPr>
        <dsp:cNvPr id="0" name=""/>
        <dsp:cNvSpPr/>
      </dsp:nvSpPr>
      <dsp:spPr>
        <a:xfrm>
          <a:off x="765914" y="2662368"/>
          <a:ext cx="4320000" cy="14027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3335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3000" kern="1200" dirty="0">
              <a:solidFill>
                <a:schemeClr val="tx1"/>
              </a:solidFill>
            </a:rPr>
            <a:t>Over </a:t>
          </a:r>
          <a:r>
            <a:rPr lang="en-CA" sz="3000" kern="1200" dirty="0">
              <a:solidFill>
                <a:schemeClr val="tx1"/>
              </a:solidFill>
              <a:latin typeface="Aptos Display" panose="02110004020202020204"/>
            </a:rPr>
            <a:t>70</a:t>
          </a:r>
          <a:r>
            <a:rPr lang="en-CA" sz="3000" kern="1200" dirty="0">
              <a:solidFill>
                <a:schemeClr val="tx1"/>
              </a:solidFill>
            </a:rPr>
            <a:t>% reduction of received print tickets</a:t>
          </a:r>
          <a:endParaRPr lang="en-US" sz="3000" kern="1200" dirty="0">
            <a:solidFill>
              <a:schemeClr val="tx1"/>
            </a:solidFill>
          </a:endParaRPr>
        </a:p>
      </dsp:txBody>
      <dsp:txXfrm>
        <a:off x="765914" y="2662368"/>
        <a:ext cx="4320000" cy="1402734"/>
      </dsp:txXfrm>
    </dsp:sp>
    <dsp:sp modelId="{48B159B2-1400-4F39-9288-33A1D2356604}">
      <dsp:nvSpPr>
        <dsp:cNvPr id="0" name=""/>
        <dsp:cNvSpPr/>
      </dsp:nvSpPr>
      <dsp:spPr>
        <a:xfrm>
          <a:off x="7029914" y="127702"/>
          <a:ext cx="1944000" cy="1944000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905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5DD8440-D643-44D2-A920-BC9325B5DA1B}">
      <dsp:nvSpPr>
        <dsp:cNvPr id="0" name=""/>
        <dsp:cNvSpPr/>
      </dsp:nvSpPr>
      <dsp:spPr>
        <a:xfrm>
          <a:off x="5841914" y="2662368"/>
          <a:ext cx="4320000" cy="14027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3335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 dirty="0">
              <a:solidFill>
                <a:schemeClr val="tx1"/>
              </a:solidFill>
            </a:rPr>
            <a:t>65% of print issues are remedied by providing documentation</a:t>
          </a:r>
        </a:p>
      </dsp:txBody>
      <dsp:txXfrm>
        <a:off x="5841914" y="2662368"/>
        <a:ext cx="4320000" cy="140273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770098F-9FC8-4E23-A650-E35297B1CB0C}">
      <dsp:nvSpPr>
        <dsp:cNvPr id="0" name=""/>
        <dsp:cNvSpPr/>
      </dsp:nvSpPr>
      <dsp:spPr>
        <a:xfrm>
          <a:off x="0" y="56930"/>
          <a:ext cx="6666833" cy="81081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3300" kern="1200"/>
            <a:t>Single-Sign On</a:t>
          </a:r>
          <a:endParaRPr lang="en-US" sz="3300" kern="1200"/>
        </a:p>
      </dsp:txBody>
      <dsp:txXfrm>
        <a:off x="39580" y="96510"/>
        <a:ext cx="6587673" cy="731650"/>
      </dsp:txXfrm>
    </dsp:sp>
    <dsp:sp modelId="{03BC5E0B-E420-401F-B74A-952A672BA5C7}">
      <dsp:nvSpPr>
        <dsp:cNvPr id="0" name=""/>
        <dsp:cNvSpPr/>
      </dsp:nvSpPr>
      <dsp:spPr>
        <a:xfrm>
          <a:off x="0" y="962780"/>
          <a:ext cx="6666833" cy="810810"/>
        </a:xfrm>
        <a:prstGeom prst="roundRect">
          <a:avLst/>
        </a:prstGeom>
        <a:gradFill rotWithShape="0">
          <a:gsLst>
            <a:gs pos="0">
              <a:schemeClr val="accent3">
                <a:hueOff val="823433"/>
                <a:satOff val="4942"/>
                <a:lumOff val="376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823433"/>
                <a:satOff val="4942"/>
                <a:lumOff val="376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823433"/>
                <a:satOff val="4942"/>
                <a:lumOff val="376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3300" kern="1200" dirty="0"/>
            <a:t>User and Group management</a:t>
          </a:r>
          <a:endParaRPr lang="en-US" sz="3300" kern="1200" dirty="0"/>
        </a:p>
      </dsp:txBody>
      <dsp:txXfrm>
        <a:off x="39580" y="1002360"/>
        <a:ext cx="6587673" cy="731650"/>
      </dsp:txXfrm>
    </dsp:sp>
    <dsp:sp modelId="{ACD0B935-69AC-4CEF-9310-647BF0D19D87}">
      <dsp:nvSpPr>
        <dsp:cNvPr id="0" name=""/>
        <dsp:cNvSpPr/>
      </dsp:nvSpPr>
      <dsp:spPr>
        <a:xfrm>
          <a:off x="0" y="1868630"/>
          <a:ext cx="6666833" cy="810810"/>
        </a:xfrm>
        <a:prstGeom prst="roundRect">
          <a:avLst/>
        </a:prstGeom>
        <a:gradFill rotWithShape="0">
          <a:gsLst>
            <a:gs pos="0">
              <a:schemeClr val="accent3">
                <a:hueOff val="1646865"/>
                <a:satOff val="9885"/>
                <a:lumOff val="753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1646865"/>
                <a:satOff val="9885"/>
                <a:lumOff val="753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1646865"/>
                <a:satOff val="9885"/>
                <a:lumOff val="753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3300" kern="1200" dirty="0"/>
            <a:t>Data resiliency</a:t>
          </a:r>
          <a:endParaRPr lang="en-US" sz="3300" kern="1200" dirty="0"/>
        </a:p>
      </dsp:txBody>
      <dsp:txXfrm>
        <a:off x="39580" y="1908210"/>
        <a:ext cx="6587673" cy="731650"/>
      </dsp:txXfrm>
    </dsp:sp>
    <dsp:sp modelId="{600A43B7-21AF-4A23-A468-31579ECEF185}">
      <dsp:nvSpPr>
        <dsp:cNvPr id="0" name=""/>
        <dsp:cNvSpPr/>
      </dsp:nvSpPr>
      <dsp:spPr>
        <a:xfrm>
          <a:off x="0" y="2774480"/>
          <a:ext cx="6666833" cy="810810"/>
        </a:xfrm>
        <a:prstGeom prst="roundRect">
          <a:avLst/>
        </a:prstGeom>
        <a:gradFill rotWithShape="0">
          <a:gsLst>
            <a:gs pos="0">
              <a:schemeClr val="accent3">
                <a:hueOff val="2470298"/>
                <a:satOff val="14827"/>
                <a:lumOff val="1129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2470298"/>
                <a:satOff val="14827"/>
                <a:lumOff val="1129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2470298"/>
                <a:satOff val="14827"/>
                <a:lumOff val="1129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3300" kern="1200" dirty="0"/>
            <a:t>Intuitive document creation</a:t>
          </a:r>
        </a:p>
      </dsp:txBody>
      <dsp:txXfrm>
        <a:off x="39580" y="2814060"/>
        <a:ext cx="6587673" cy="731650"/>
      </dsp:txXfrm>
    </dsp:sp>
    <dsp:sp modelId="{356B7C1C-3CB5-4A69-AF38-AD6096F06292}">
      <dsp:nvSpPr>
        <dsp:cNvPr id="0" name=""/>
        <dsp:cNvSpPr/>
      </dsp:nvSpPr>
      <dsp:spPr>
        <a:xfrm>
          <a:off x="0" y="3680330"/>
          <a:ext cx="6666833" cy="810810"/>
        </a:xfrm>
        <a:prstGeom prst="roundRect">
          <a:avLst/>
        </a:prstGeom>
        <a:gradFill rotWithShape="0">
          <a:gsLst>
            <a:gs pos="0">
              <a:schemeClr val="accent3">
                <a:hueOff val="3293730"/>
                <a:satOff val="19770"/>
                <a:lumOff val="1506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3293730"/>
                <a:satOff val="19770"/>
                <a:lumOff val="1506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3293730"/>
                <a:satOff val="19770"/>
                <a:lumOff val="1506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3300" kern="1200" dirty="0"/>
            <a:t>Approachable UI</a:t>
          </a:r>
        </a:p>
      </dsp:txBody>
      <dsp:txXfrm>
        <a:off x="39580" y="3719910"/>
        <a:ext cx="6587673" cy="731650"/>
      </dsp:txXfrm>
    </dsp:sp>
    <dsp:sp modelId="{2AE18A56-FF80-4402-8A5E-B1F46C4C6DBE}">
      <dsp:nvSpPr>
        <dsp:cNvPr id="0" name=""/>
        <dsp:cNvSpPr/>
      </dsp:nvSpPr>
      <dsp:spPr>
        <a:xfrm>
          <a:off x="0" y="4586180"/>
          <a:ext cx="6666833" cy="810810"/>
        </a:xfrm>
        <a:prstGeom prst="roundRect">
          <a:avLst/>
        </a:prstGeom>
        <a:gradFill rotWithShape="0">
          <a:gsLst>
            <a:gs pos="0">
              <a:schemeClr val="accent3">
                <a:hueOff val="4117163"/>
                <a:satOff val="24712"/>
                <a:lumOff val="1882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4117163"/>
                <a:satOff val="24712"/>
                <a:lumOff val="1882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4117163"/>
                <a:satOff val="24712"/>
                <a:lumOff val="1882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3300" kern="1200" dirty="0"/>
            <a:t>Mobile friendly</a:t>
          </a:r>
        </a:p>
      </dsp:txBody>
      <dsp:txXfrm>
        <a:off x="39580" y="4625760"/>
        <a:ext cx="6587673" cy="73165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045EC6-C613-4E18-BE98-52B19A4A1B7B}">
      <dsp:nvSpPr>
        <dsp:cNvPr id="0" name=""/>
        <dsp:cNvSpPr/>
      </dsp:nvSpPr>
      <dsp:spPr>
        <a:xfrm>
          <a:off x="0" y="962780"/>
          <a:ext cx="6666833" cy="810810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3300" kern="1200" dirty="0"/>
            <a:t>Enforced information organization</a:t>
          </a:r>
          <a:endParaRPr lang="en-US" sz="3300" kern="1200" dirty="0"/>
        </a:p>
      </dsp:txBody>
      <dsp:txXfrm>
        <a:off x="39580" y="1002360"/>
        <a:ext cx="6587673" cy="731650"/>
      </dsp:txXfrm>
    </dsp:sp>
    <dsp:sp modelId="{0B0DA5A7-3018-40CD-9318-CDA96E6A1D24}">
      <dsp:nvSpPr>
        <dsp:cNvPr id="0" name=""/>
        <dsp:cNvSpPr/>
      </dsp:nvSpPr>
      <dsp:spPr>
        <a:xfrm>
          <a:off x="0" y="1868630"/>
          <a:ext cx="6666833" cy="810810"/>
        </a:xfrm>
        <a:prstGeom prst="roundRect">
          <a:avLst/>
        </a:prstGeom>
        <a:gradFill rotWithShape="0">
          <a:gsLst>
            <a:gs pos="0">
              <a:schemeClr val="accent4">
                <a:hueOff val="2199979"/>
                <a:satOff val="-9734"/>
                <a:lumOff val="-163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2199979"/>
                <a:satOff val="-9734"/>
                <a:lumOff val="-163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2199979"/>
                <a:satOff val="-9734"/>
                <a:lumOff val="-163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3300" kern="1200" dirty="0"/>
            <a:t>Seamless information updates</a:t>
          </a:r>
        </a:p>
      </dsp:txBody>
      <dsp:txXfrm>
        <a:off x="39580" y="1908210"/>
        <a:ext cx="6587673" cy="731650"/>
      </dsp:txXfrm>
    </dsp:sp>
    <dsp:sp modelId="{F934C0C2-BFB3-42DA-87FA-6CE9BD60C00C}">
      <dsp:nvSpPr>
        <dsp:cNvPr id="0" name=""/>
        <dsp:cNvSpPr/>
      </dsp:nvSpPr>
      <dsp:spPr>
        <a:xfrm>
          <a:off x="0" y="2774480"/>
          <a:ext cx="6666833" cy="810810"/>
        </a:xfrm>
        <a:prstGeom prst="roundRect">
          <a:avLst/>
        </a:prstGeom>
        <a:gradFill rotWithShape="0">
          <a:gsLst>
            <a:gs pos="0">
              <a:schemeClr val="accent4">
                <a:hueOff val="4399958"/>
                <a:satOff val="-19468"/>
                <a:lumOff val="-326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4399958"/>
                <a:satOff val="-19468"/>
                <a:lumOff val="-326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4399958"/>
                <a:satOff val="-19468"/>
                <a:lumOff val="-326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3300" kern="1200"/>
            <a:t>Draw.io integration</a:t>
          </a:r>
          <a:endParaRPr lang="en-US" sz="3300" kern="1200" dirty="0"/>
        </a:p>
      </dsp:txBody>
      <dsp:txXfrm>
        <a:off x="39580" y="2814060"/>
        <a:ext cx="6587673" cy="731650"/>
      </dsp:txXfrm>
    </dsp:sp>
    <dsp:sp modelId="{C43166A9-6F6C-4A7D-9F22-676A61FEEE46}">
      <dsp:nvSpPr>
        <dsp:cNvPr id="0" name=""/>
        <dsp:cNvSpPr/>
      </dsp:nvSpPr>
      <dsp:spPr>
        <a:xfrm>
          <a:off x="0" y="3680330"/>
          <a:ext cx="6666833" cy="810810"/>
        </a:xfrm>
        <a:prstGeom prst="roundRect">
          <a:avLst/>
        </a:prstGeom>
        <a:gradFill rotWithShape="0">
          <a:gsLst>
            <a:gs pos="0">
              <a:schemeClr val="accent4">
                <a:hueOff val="6599937"/>
                <a:satOff val="-29202"/>
                <a:lumOff val="-490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6599937"/>
                <a:satOff val="-29202"/>
                <a:lumOff val="-490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6599937"/>
                <a:satOff val="-29202"/>
                <a:lumOff val="-490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300" kern="1200" dirty="0"/>
            <a:t>Inbuilt document export options</a:t>
          </a:r>
        </a:p>
      </dsp:txBody>
      <dsp:txXfrm>
        <a:off x="39580" y="3719910"/>
        <a:ext cx="6587673" cy="73165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045EC6-C613-4E18-BE98-52B19A4A1B7B}">
      <dsp:nvSpPr>
        <dsp:cNvPr id="0" name=""/>
        <dsp:cNvSpPr/>
      </dsp:nvSpPr>
      <dsp:spPr>
        <a:xfrm>
          <a:off x="0" y="855860"/>
          <a:ext cx="6666833" cy="859949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3500" kern="1200" dirty="0"/>
            <a:t>Guest document availability</a:t>
          </a:r>
          <a:endParaRPr lang="en-US" sz="3500" kern="1200" dirty="0"/>
        </a:p>
      </dsp:txBody>
      <dsp:txXfrm>
        <a:off x="41979" y="897839"/>
        <a:ext cx="6582875" cy="775991"/>
      </dsp:txXfrm>
    </dsp:sp>
    <dsp:sp modelId="{0B0DA5A7-3018-40CD-9318-CDA96E6A1D24}">
      <dsp:nvSpPr>
        <dsp:cNvPr id="0" name=""/>
        <dsp:cNvSpPr/>
      </dsp:nvSpPr>
      <dsp:spPr>
        <a:xfrm>
          <a:off x="0" y="1816610"/>
          <a:ext cx="6666833" cy="859949"/>
        </a:xfrm>
        <a:prstGeom prst="roundRect">
          <a:avLst/>
        </a:prstGeom>
        <a:gradFill rotWithShape="0">
          <a:gsLst>
            <a:gs pos="0">
              <a:schemeClr val="accent4">
                <a:hueOff val="2199979"/>
                <a:satOff val="-9734"/>
                <a:lumOff val="-163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2199979"/>
                <a:satOff val="-9734"/>
                <a:lumOff val="-163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2199979"/>
                <a:satOff val="-9734"/>
                <a:lumOff val="-163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3500" kern="1200" dirty="0"/>
            <a:t>Page comment section</a:t>
          </a:r>
        </a:p>
      </dsp:txBody>
      <dsp:txXfrm>
        <a:off x="41979" y="1858589"/>
        <a:ext cx="6582875" cy="775991"/>
      </dsp:txXfrm>
    </dsp:sp>
    <dsp:sp modelId="{F934C0C2-BFB3-42DA-87FA-6CE9BD60C00C}">
      <dsp:nvSpPr>
        <dsp:cNvPr id="0" name=""/>
        <dsp:cNvSpPr/>
      </dsp:nvSpPr>
      <dsp:spPr>
        <a:xfrm>
          <a:off x="0" y="2777359"/>
          <a:ext cx="6666833" cy="859949"/>
        </a:xfrm>
        <a:prstGeom prst="roundRect">
          <a:avLst/>
        </a:prstGeom>
        <a:gradFill rotWithShape="0">
          <a:gsLst>
            <a:gs pos="0">
              <a:schemeClr val="accent4">
                <a:hueOff val="4399958"/>
                <a:satOff val="-19468"/>
                <a:lumOff val="-326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4399958"/>
                <a:satOff val="-19468"/>
                <a:lumOff val="-326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4399958"/>
                <a:satOff val="-19468"/>
                <a:lumOff val="-326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3500" kern="1200" dirty="0"/>
            <a:t>Expedient article revisioning</a:t>
          </a:r>
          <a:endParaRPr lang="en-US" sz="3500" kern="1200" dirty="0"/>
        </a:p>
      </dsp:txBody>
      <dsp:txXfrm>
        <a:off x="41979" y="2819338"/>
        <a:ext cx="6582875" cy="775991"/>
      </dsp:txXfrm>
    </dsp:sp>
    <dsp:sp modelId="{C43166A9-6F6C-4A7D-9F22-676A61FEEE46}">
      <dsp:nvSpPr>
        <dsp:cNvPr id="0" name=""/>
        <dsp:cNvSpPr/>
      </dsp:nvSpPr>
      <dsp:spPr>
        <a:xfrm>
          <a:off x="0" y="3738109"/>
          <a:ext cx="6666833" cy="859949"/>
        </a:xfrm>
        <a:prstGeom prst="roundRect">
          <a:avLst/>
        </a:prstGeom>
        <a:gradFill rotWithShape="0">
          <a:gsLst>
            <a:gs pos="0">
              <a:schemeClr val="accent4">
                <a:hueOff val="6599937"/>
                <a:satOff val="-29202"/>
                <a:lumOff val="-490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6599937"/>
                <a:satOff val="-29202"/>
                <a:lumOff val="-490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6599937"/>
                <a:satOff val="-29202"/>
                <a:lumOff val="-490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kern="1200" dirty="0"/>
            <a:t>Simple out-of-box customization</a:t>
          </a:r>
        </a:p>
      </dsp:txBody>
      <dsp:txXfrm>
        <a:off x="41979" y="3780088"/>
        <a:ext cx="6582875" cy="775991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045EC6-C613-4E18-BE98-52B19A4A1B7B}">
      <dsp:nvSpPr>
        <dsp:cNvPr id="0" name=""/>
        <dsp:cNvSpPr/>
      </dsp:nvSpPr>
      <dsp:spPr>
        <a:xfrm>
          <a:off x="0" y="500"/>
          <a:ext cx="6666833" cy="1253070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4310" tIns="194310" rIns="194310" bIns="194310" numCol="1" spcCol="1270" anchor="ctr" anchorCtr="0">
          <a:noAutofit/>
        </a:bodyPr>
        <a:lstStyle/>
        <a:p>
          <a:pPr marL="0" lvl="0" indent="0" algn="l" defTabSz="2266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5100" kern="1200" dirty="0"/>
            <a:t>Article tagging</a:t>
          </a:r>
          <a:endParaRPr lang="en-US" sz="5100" kern="1200" dirty="0"/>
        </a:p>
      </dsp:txBody>
      <dsp:txXfrm>
        <a:off x="61170" y="61670"/>
        <a:ext cx="6544493" cy="1130730"/>
      </dsp:txXfrm>
    </dsp:sp>
    <dsp:sp modelId="{0B0DA5A7-3018-40CD-9318-CDA96E6A1D24}">
      <dsp:nvSpPr>
        <dsp:cNvPr id="0" name=""/>
        <dsp:cNvSpPr/>
      </dsp:nvSpPr>
      <dsp:spPr>
        <a:xfrm>
          <a:off x="0" y="1400450"/>
          <a:ext cx="6666833" cy="1253070"/>
        </a:xfrm>
        <a:prstGeom prst="roundRect">
          <a:avLst/>
        </a:prstGeom>
        <a:gradFill rotWithShape="0">
          <a:gsLst>
            <a:gs pos="0">
              <a:schemeClr val="accent4">
                <a:hueOff val="2199979"/>
                <a:satOff val="-9734"/>
                <a:lumOff val="-163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2199979"/>
                <a:satOff val="-9734"/>
                <a:lumOff val="-163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2199979"/>
                <a:satOff val="-9734"/>
                <a:lumOff val="-163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4310" tIns="194310" rIns="194310" bIns="194310" numCol="1" spcCol="1270" anchor="ctr" anchorCtr="0">
          <a:noAutofit/>
        </a:bodyPr>
        <a:lstStyle/>
        <a:p>
          <a:pPr marL="0" lvl="0" indent="0" algn="l" defTabSz="2266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5100" kern="1200" dirty="0"/>
            <a:t>Webhooks</a:t>
          </a:r>
        </a:p>
      </dsp:txBody>
      <dsp:txXfrm>
        <a:off x="61170" y="1461620"/>
        <a:ext cx="6544493" cy="1130730"/>
      </dsp:txXfrm>
    </dsp:sp>
    <dsp:sp modelId="{F934C0C2-BFB3-42DA-87FA-6CE9BD60C00C}">
      <dsp:nvSpPr>
        <dsp:cNvPr id="0" name=""/>
        <dsp:cNvSpPr/>
      </dsp:nvSpPr>
      <dsp:spPr>
        <a:xfrm>
          <a:off x="0" y="2800400"/>
          <a:ext cx="6666833" cy="1253070"/>
        </a:xfrm>
        <a:prstGeom prst="roundRect">
          <a:avLst/>
        </a:prstGeom>
        <a:gradFill rotWithShape="0">
          <a:gsLst>
            <a:gs pos="0">
              <a:schemeClr val="accent4">
                <a:hueOff val="4399958"/>
                <a:satOff val="-19468"/>
                <a:lumOff val="-326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4399958"/>
                <a:satOff val="-19468"/>
                <a:lumOff val="-326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4399958"/>
                <a:satOff val="-19468"/>
                <a:lumOff val="-326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4310" tIns="194310" rIns="194310" bIns="194310" numCol="1" spcCol="1270" anchor="ctr" anchorCtr="0">
          <a:noAutofit/>
        </a:bodyPr>
        <a:lstStyle/>
        <a:p>
          <a:pPr marL="0" lvl="0" indent="0" algn="l" defTabSz="2266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5100" kern="1200" dirty="0"/>
            <a:t>Audit Trails</a:t>
          </a:r>
          <a:endParaRPr lang="en-US" sz="5100" kern="1200" dirty="0"/>
        </a:p>
      </dsp:txBody>
      <dsp:txXfrm>
        <a:off x="61170" y="2861570"/>
        <a:ext cx="6544493" cy="1130730"/>
      </dsp:txXfrm>
    </dsp:sp>
    <dsp:sp modelId="{C43166A9-6F6C-4A7D-9F22-676A61FEEE46}">
      <dsp:nvSpPr>
        <dsp:cNvPr id="0" name=""/>
        <dsp:cNvSpPr/>
      </dsp:nvSpPr>
      <dsp:spPr>
        <a:xfrm>
          <a:off x="0" y="4200350"/>
          <a:ext cx="6666833" cy="1253070"/>
        </a:xfrm>
        <a:prstGeom prst="roundRect">
          <a:avLst/>
        </a:prstGeom>
        <a:gradFill rotWithShape="0">
          <a:gsLst>
            <a:gs pos="0">
              <a:schemeClr val="accent4">
                <a:hueOff val="6599937"/>
                <a:satOff val="-29202"/>
                <a:lumOff val="-490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6599937"/>
                <a:satOff val="-29202"/>
                <a:lumOff val="-490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6599937"/>
                <a:satOff val="-29202"/>
                <a:lumOff val="-490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4310" tIns="194310" rIns="194310" bIns="194310" numCol="1" spcCol="1270" anchor="ctr" anchorCtr="0">
          <a:noAutofit/>
        </a:bodyPr>
        <a:lstStyle/>
        <a:p>
          <a:pPr marL="0" lvl="0" indent="0" algn="l" defTabSz="2266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5100" kern="1200" dirty="0"/>
            <a:t>User Favourites</a:t>
          </a:r>
        </a:p>
      </dsp:txBody>
      <dsp:txXfrm>
        <a:off x="61170" y="4261520"/>
        <a:ext cx="6544493" cy="113073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EEA318-4018-1DC0-4ACA-03F2D302AC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B588EEC-9DFB-B7C2-0FB6-8FE2A4B707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63FFE7-C094-0B3D-4BBF-6CA0DFD9DE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ABDCC-D2FE-47E5-AE15-455DD464FE09}" type="datetimeFigureOut">
              <a:rPr lang="en-CA" smtClean="0"/>
              <a:t>2026-05-28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7032C1-9323-7A58-8D96-73495CACFB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648050-1C70-ED8A-0BDC-0EE3B178EE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DD74C-6C05-48FE-A8A8-59E54C307772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7389531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AEA402-2CEB-5C70-A299-61D89064A4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EEB2771-F686-BEA8-AA2D-79DB6433002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07ED4F-19A5-6C4E-748D-D934B652AA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ABDCC-D2FE-47E5-AE15-455DD464FE09}" type="datetimeFigureOut">
              <a:rPr lang="en-CA" smtClean="0"/>
              <a:t>2026-05-28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D9D77A-A2AC-7214-18F3-B8DFCBAFB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988137-4760-7FB2-068A-18224ACAD0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DD74C-6C05-48FE-A8A8-59E54C307772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144470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CA5387F-4612-99C7-5D19-C70A6B26937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E92BB9-C815-7F21-84DC-A0FA2822E8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AFC9C6-8DAB-C132-2C4B-7C132C5DBA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ABDCC-D2FE-47E5-AE15-455DD464FE09}" type="datetimeFigureOut">
              <a:rPr lang="en-CA" smtClean="0"/>
              <a:t>2026-05-28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E15CC5-B00B-B7D7-F01E-FBD6408596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145431-03FA-DD0B-A2ED-C914D0EBA2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DD74C-6C05-48FE-A8A8-59E54C307772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168888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CE3EF8-1DB6-CA22-E4B4-CAF03AACFE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3438B2-4151-F2A0-37F8-65711D965B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56D690-6080-D3E5-CA31-3179B18900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ABDCC-D2FE-47E5-AE15-455DD464FE09}" type="datetimeFigureOut">
              <a:rPr lang="en-CA" smtClean="0"/>
              <a:t>2026-05-28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27C619-2F12-8B8B-7A97-E8BF72A6DE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7F9557-D8C9-F1AC-1ECE-690319A0CA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DD74C-6C05-48FE-A8A8-59E54C307772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8303190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F393AA-6674-A4BF-361A-E147592DF3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F3C103-FBBF-5043-C123-0E589E5EC6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2C8032-33A5-A138-04E7-EBEBF72FB7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ABDCC-D2FE-47E5-AE15-455DD464FE09}" type="datetimeFigureOut">
              <a:rPr lang="en-CA" smtClean="0"/>
              <a:t>2026-05-28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874483-7606-DDE4-1D3C-BE53E76914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9B0D64-FBF6-CCA7-10EE-A5378EB41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DD74C-6C05-48FE-A8A8-59E54C307772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8785044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499DCE-B338-207F-CCCA-7B4B729896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4877CB-31AA-425C-D7A5-28ED9BD993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7C34F6-FF4F-3C95-DD89-1A6698036D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9F8226-CB01-4EBE-27CB-31A864EA68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ABDCC-D2FE-47E5-AE15-455DD464FE09}" type="datetimeFigureOut">
              <a:rPr lang="en-CA" smtClean="0"/>
              <a:t>2026-05-28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5C56B7A-7B27-A480-D43E-5A6145D36A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54E7B82-7C84-1849-F4D4-7B181B535B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DD74C-6C05-48FE-A8A8-59E54C307772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058942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E28E7E-9B18-56C0-99C5-A3934E3CB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6F3485-2A00-FEE3-45F6-BDBA7A4BF3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22AE45-FCB4-0C31-110D-74D039A82A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A4EE65A-7C5D-EDE0-1D21-4934D2DFE0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EE1CD30-2A0E-A12F-338C-F053C74CBF9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162FDCA-F269-F1F4-CB11-4962A3D2CB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ABDCC-D2FE-47E5-AE15-455DD464FE09}" type="datetimeFigureOut">
              <a:rPr lang="en-CA" smtClean="0"/>
              <a:t>2026-05-28</a:t>
            </a:fld>
            <a:endParaRPr lang="en-CA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931E686-D652-2A29-B6C8-E1508CC88E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6629D8-61C8-09DD-67F5-3EF8ABE05A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DD74C-6C05-48FE-A8A8-59E54C307772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0585479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68451D-FA3A-E7D2-557E-201B2612A0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EF79597-68AA-9C20-B33F-080C009539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ABDCC-D2FE-47E5-AE15-455DD464FE09}" type="datetimeFigureOut">
              <a:rPr lang="en-CA" smtClean="0"/>
              <a:t>2026-05-28</a:t>
            </a:fld>
            <a:endParaRPr lang="en-CA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7ACBBF-EE1C-C651-366F-695DA86EAB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5AB8B19-F767-11CF-7AF2-D51F2FD01E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DD74C-6C05-48FE-A8A8-59E54C307772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484562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A95C5AB-876F-A0AC-C640-27DBECBD94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ABDCC-D2FE-47E5-AE15-455DD464FE09}" type="datetimeFigureOut">
              <a:rPr lang="en-CA" smtClean="0"/>
              <a:t>2026-05-28</a:t>
            </a:fld>
            <a:endParaRPr lang="en-CA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0A35C5-8FA7-A4EF-0B90-3EB7E1FF0F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D11991-C8CF-9900-E0F6-9C73D32A85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DD74C-6C05-48FE-A8A8-59E54C307772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531738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4D9D53-31FD-BAB0-B2DE-42EE713928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87D520-F1A3-131E-7618-58FBA3A78E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1F458F-C530-9257-10D9-68D5DAED6B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8F839A9-E379-9275-D1B9-9221DC5E32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ABDCC-D2FE-47E5-AE15-455DD464FE09}" type="datetimeFigureOut">
              <a:rPr lang="en-CA" smtClean="0"/>
              <a:t>2026-05-28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E0A056C-46C1-DA97-CD3F-DA0A45006A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D090E04-7928-2F61-F2FF-ACAB728248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DD74C-6C05-48FE-A8A8-59E54C307772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425789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4D0415-4772-D7BA-5E96-9F07B583A0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9050CFD-F4F2-D18F-EC70-FBC1A9E59F0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4C703A-7DBE-B201-F856-2BCB405407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850553A-7B8A-B1D8-9180-F44704DB09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ABDCC-D2FE-47E5-AE15-455DD464FE09}" type="datetimeFigureOut">
              <a:rPr lang="en-CA" smtClean="0"/>
              <a:t>2026-05-28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512136A-A2CA-EAA6-0050-283460A70D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2CF8A25-FF5A-2C27-1C83-6CB741CBD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DD74C-6C05-48FE-A8A8-59E54C307772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348420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942313F-307D-A40D-C54B-85A3242D07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C293A4-3875-B7D3-4A95-D10EC7EF26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446308-7FD7-E4A6-7107-E3B363A2D9D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ECABDCC-D2FE-47E5-AE15-455DD464FE09}" type="datetimeFigureOut">
              <a:rPr lang="en-CA" smtClean="0"/>
              <a:t>2026-05-28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E6BF6D-9F18-86C4-1C98-D4E3669D3C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56856A-47ED-48CE-C02D-99F2E91A48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58DD74C-6C05-48FE-A8A8-59E54C307772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61890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3C54F4CE-85F0-46ED-80DA-9518C9251A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DADD1FCA-8ACB-4958-81DD-4CDD6D3E19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5802086" cy="6858000"/>
          </a:xfrm>
          <a:custGeom>
            <a:avLst/>
            <a:gdLst>
              <a:gd name="connsiteX0" fmla="*/ 5734864 w 5734864"/>
              <a:gd name="connsiteY0" fmla="*/ 0 h 6858000"/>
              <a:gd name="connsiteX1" fmla="*/ 771611 w 5734864"/>
              <a:gd name="connsiteY1" fmla="*/ 0 h 6858000"/>
              <a:gd name="connsiteX2" fmla="*/ 771679 w 5734864"/>
              <a:gd name="connsiteY2" fmla="*/ 49108 h 6858000"/>
              <a:gd name="connsiteX3" fmla="*/ 794248 w 5734864"/>
              <a:gd name="connsiteY3" fmla="*/ 200968 h 6858000"/>
              <a:gd name="connsiteX4" fmla="*/ 801749 w 5734864"/>
              <a:gd name="connsiteY4" fmla="*/ 414071 h 6858000"/>
              <a:gd name="connsiteX5" fmla="*/ 818548 w 5734864"/>
              <a:gd name="connsiteY5" fmla="*/ 585467 h 6858000"/>
              <a:gd name="connsiteX6" fmla="*/ 857476 w 5734864"/>
              <a:gd name="connsiteY6" fmla="*/ 800623 h 6858000"/>
              <a:gd name="connsiteX7" fmla="*/ 851083 w 5734864"/>
              <a:gd name="connsiteY7" fmla="*/ 878903 h 6858000"/>
              <a:gd name="connsiteX8" fmla="*/ 873564 w 5734864"/>
              <a:gd name="connsiteY8" fmla="*/ 943826 h 6858000"/>
              <a:gd name="connsiteX9" fmla="*/ 864705 w 5734864"/>
              <a:gd name="connsiteY9" fmla="*/ 973328 h 6858000"/>
              <a:gd name="connsiteX10" fmla="*/ 862869 w 5734864"/>
              <a:gd name="connsiteY10" fmla="*/ 978457 h 6858000"/>
              <a:gd name="connsiteX11" fmla="*/ 862233 w 5734864"/>
              <a:gd name="connsiteY11" fmla="*/ 998041 h 6858000"/>
              <a:gd name="connsiteX12" fmla="*/ 853665 w 5734864"/>
              <a:gd name="connsiteY12" fmla="*/ 1004750 h 6858000"/>
              <a:gd name="connsiteX13" fmla="*/ 846695 w 5734864"/>
              <a:gd name="connsiteY13" fmla="*/ 1035077 h 6858000"/>
              <a:gd name="connsiteX14" fmla="*/ 847865 w 5734864"/>
              <a:gd name="connsiteY14" fmla="*/ 1070795 h 6858000"/>
              <a:gd name="connsiteX15" fmla="*/ 862786 w 5734864"/>
              <a:gd name="connsiteY15" fmla="*/ 1238994 h 6858000"/>
              <a:gd name="connsiteX16" fmla="*/ 859345 w 5734864"/>
              <a:gd name="connsiteY16" fmla="*/ 1380427 h 6858000"/>
              <a:gd name="connsiteX17" fmla="*/ 855172 w 5734864"/>
              <a:gd name="connsiteY17" fmla="*/ 1435262 h 6858000"/>
              <a:gd name="connsiteX18" fmla="*/ 860494 w 5734864"/>
              <a:gd name="connsiteY18" fmla="*/ 1453861 h 6858000"/>
              <a:gd name="connsiteX19" fmla="*/ 853731 w 5734864"/>
              <a:gd name="connsiteY19" fmla="*/ 1467047 h 6858000"/>
              <a:gd name="connsiteX20" fmla="*/ 845847 w 5734864"/>
              <a:gd name="connsiteY20" fmla="*/ 1502307 h 6858000"/>
              <a:gd name="connsiteX21" fmla="*/ 817613 w 5734864"/>
              <a:gd name="connsiteY21" fmla="*/ 1565166 h 6858000"/>
              <a:gd name="connsiteX22" fmla="*/ 804223 w 5734864"/>
              <a:gd name="connsiteY22" fmla="*/ 1601941 h 6858000"/>
              <a:gd name="connsiteX23" fmla="*/ 791773 w 5734864"/>
              <a:gd name="connsiteY23" fmla="*/ 1627005 h 6858000"/>
              <a:gd name="connsiteX24" fmla="*/ 774645 w 5734864"/>
              <a:gd name="connsiteY24" fmla="*/ 1699922 h 6858000"/>
              <a:gd name="connsiteX25" fmla="*/ 752343 w 5734864"/>
              <a:gd name="connsiteY25" fmla="*/ 1824604 h 6858000"/>
              <a:gd name="connsiteX26" fmla="*/ 746254 w 5734864"/>
              <a:gd name="connsiteY26" fmla="*/ 1850222 h 6858000"/>
              <a:gd name="connsiteX27" fmla="*/ 728600 w 5734864"/>
              <a:gd name="connsiteY27" fmla="*/ 1869603 h 6858000"/>
              <a:gd name="connsiteX28" fmla="*/ 724396 w 5734864"/>
              <a:gd name="connsiteY28" fmla="*/ 1883104 h 6858000"/>
              <a:gd name="connsiteX29" fmla="*/ 722165 w 5734864"/>
              <a:gd name="connsiteY29" fmla="*/ 1885924 h 6858000"/>
              <a:gd name="connsiteX30" fmla="*/ 721338 w 5734864"/>
              <a:gd name="connsiteY30" fmla="*/ 1887123 h 6858000"/>
              <a:gd name="connsiteX31" fmla="*/ 714840 w 5734864"/>
              <a:gd name="connsiteY31" fmla="*/ 1902274 h 6858000"/>
              <a:gd name="connsiteX32" fmla="*/ 722847 w 5734864"/>
              <a:gd name="connsiteY32" fmla="*/ 1929891 h 6858000"/>
              <a:gd name="connsiteX33" fmla="*/ 719647 w 5734864"/>
              <a:gd name="connsiteY33" fmla="*/ 1936120 h 6858000"/>
              <a:gd name="connsiteX34" fmla="*/ 714660 w 5734864"/>
              <a:gd name="connsiteY34" fmla="*/ 1982709 h 6858000"/>
              <a:gd name="connsiteX35" fmla="*/ 710759 w 5734864"/>
              <a:gd name="connsiteY35" fmla="*/ 2013010 h 6858000"/>
              <a:gd name="connsiteX36" fmla="*/ 697927 w 5734864"/>
              <a:gd name="connsiteY36" fmla="*/ 2069833 h 6858000"/>
              <a:gd name="connsiteX37" fmla="*/ 693594 w 5734864"/>
              <a:gd name="connsiteY37" fmla="*/ 2103731 h 6858000"/>
              <a:gd name="connsiteX38" fmla="*/ 691109 w 5734864"/>
              <a:gd name="connsiteY38" fmla="*/ 2124027 h 6858000"/>
              <a:gd name="connsiteX39" fmla="*/ 676593 w 5734864"/>
              <a:gd name="connsiteY39" fmla="*/ 2176182 h 6858000"/>
              <a:gd name="connsiteX40" fmla="*/ 633227 w 5734864"/>
              <a:gd name="connsiteY40" fmla="*/ 2258036 h 6858000"/>
              <a:gd name="connsiteX41" fmla="*/ 625564 w 5734864"/>
              <a:gd name="connsiteY41" fmla="*/ 2284567 h 6858000"/>
              <a:gd name="connsiteX42" fmla="*/ 627074 w 5734864"/>
              <a:gd name="connsiteY42" fmla="*/ 2289605 h 6858000"/>
              <a:gd name="connsiteX43" fmla="*/ 614574 w 5734864"/>
              <a:gd name="connsiteY43" fmla="*/ 2308717 h 6858000"/>
              <a:gd name="connsiteX44" fmla="*/ 606890 w 5734864"/>
              <a:gd name="connsiteY44" fmla="*/ 2320662 h 6858000"/>
              <a:gd name="connsiteX45" fmla="*/ 605558 w 5734864"/>
              <a:gd name="connsiteY45" fmla="*/ 2327897 h 6858000"/>
              <a:gd name="connsiteX46" fmla="*/ 602202 w 5734864"/>
              <a:gd name="connsiteY46" fmla="*/ 2357749 h 6858000"/>
              <a:gd name="connsiteX47" fmla="*/ 600213 w 5734864"/>
              <a:gd name="connsiteY47" fmla="*/ 2364905 h 6858000"/>
              <a:gd name="connsiteX48" fmla="*/ 597160 w 5734864"/>
              <a:gd name="connsiteY48" fmla="*/ 2388351 h 6858000"/>
              <a:gd name="connsiteX49" fmla="*/ 597982 w 5734864"/>
              <a:gd name="connsiteY49" fmla="*/ 2402296 h 6858000"/>
              <a:gd name="connsiteX50" fmla="*/ 593150 w 5734864"/>
              <a:gd name="connsiteY50" fmla="*/ 2420015 h 6858000"/>
              <a:gd name="connsiteX51" fmla="*/ 592833 w 5734864"/>
              <a:gd name="connsiteY51" fmla="*/ 2422749 h 6858000"/>
              <a:gd name="connsiteX52" fmla="*/ 594479 w 5734864"/>
              <a:gd name="connsiteY52" fmla="*/ 2426002 h 6858000"/>
              <a:gd name="connsiteX53" fmla="*/ 591963 w 5734864"/>
              <a:gd name="connsiteY53" fmla="*/ 2431950 h 6858000"/>
              <a:gd name="connsiteX54" fmla="*/ 591544 w 5734864"/>
              <a:gd name="connsiteY54" fmla="*/ 2433897 h 6858000"/>
              <a:gd name="connsiteX55" fmla="*/ 589519 w 5734864"/>
              <a:gd name="connsiteY55" fmla="*/ 2451398 h 6858000"/>
              <a:gd name="connsiteX56" fmla="*/ 590037 w 5734864"/>
              <a:gd name="connsiteY56" fmla="*/ 2455536 h 6858000"/>
              <a:gd name="connsiteX57" fmla="*/ 588179 w 5734864"/>
              <a:gd name="connsiteY57" fmla="*/ 2462981 h 6858000"/>
              <a:gd name="connsiteX58" fmla="*/ 583434 w 5734864"/>
              <a:gd name="connsiteY58" fmla="*/ 2503991 h 6858000"/>
              <a:gd name="connsiteX59" fmla="*/ 567942 w 5734864"/>
              <a:gd name="connsiteY59" fmla="*/ 2652936 h 6858000"/>
              <a:gd name="connsiteX60" fmla="*/ 573869 w 5734864"/>
              <a:gd name="connsiteY60" fmla="*/ 2670188 h 6858000"/>
              <a:gd name="connsiteX61" fmla="*/ 575243 w 5734864"/>
              <a:gd name="connsiteY61" fmla="*/ 2688114 h 6858000"/>
              <a:gd name="connsiteX62" fmla="*/ 573824 w 5734864"/>
              <a:gd name="connsiteY62" fmla="*/ 2689856 h 6858000"/>
              <a:gd name="connsiteX63" fmla="*/ 570699 w 5734864"/>
              <a:gd name="connsiteY63" fmla="*/ 2709353 h 6858000"/>
              <a:gd name="connsiteX64" fmla="*/ 573192 w 5734864"/>
              <a:gd name="connsiteY64" fmla="*/ 2714527 h 6858000"/>
              <a:gd name="connsiteX65" fmla="*/ 572044 w 5734864"/>
              <a:gd name="connsiteY65" fmla="*/ 2728187 h 6858000"/>
              <a:gd name="connsiteX66" fmla="*/ 572465 w 5734864"/>
              <a:gd name="connsiteY66" fmla="*/ 2755863 h 6858000"/>
              <a:gd name="connsiteX67" fmla="*/ 570028 w 5734864"/>
              <a:gd name="connsiteY67" fmla="*/ 2760324 h 6858000"/>
              <a:gd name="connsiteX68" fmla="*/ 566748 w 5734864"/>
              <a:gd name="connsiteY68" fmla="*/ 2800948 h 6858000"/>
              <a:gd name="connsiteX69" fmla="*/ 565509 w 5734864"/>
              <a:gd name="connsiteY69" fmla="*/ 2801167 h 6858000"/>
              <a:gd name="connsiteX70" fmla="*/ 559367 w 5734864"/>
              <a:gd name="connsiteY70" fmla="*/ 2811129 h 6858000"/>
              <a:gd name="connsiteX71" fmla="*/ 550354 w 5734864"/>
              <a:gd name="connsiteY71" fmla="*/ 2830949 h 6858000"/>
              <a:gd name="connsiteX72" fmla="*/ 514795 w 5734864"/>
              <a:gd name="connsiteY72" fmla="*/ 2872433 h 6858000"/>
              <a:gd name="connsiteX73" fmla="*/ 509875 w 5734864"/>
              <a:gd name="connsiteY73" fmla="*/ 2923099 h 6858000"/>
              <a:gd name="connsiteX74" fmla="*/ 509577 w 5734864"/>
              <a:gd name="connsiteY74" fmla="*/ 2923197 h 6858000"/>
              <a:gd name="connsiteX75" fmla="*/ 507597 w 5734864"/>
              <a:gd name="connsiteY75" fmla="*/ 2931868 h 6858000"/>
              <a:gd name="connsiteX76" fmla="*/ 507379 w 5734864"/>
              <a:gd name="connsiteY76" fmla="*/ 2938322 h 6858000"/>
              <a:gd name="connsiteX77" fmla="*/ 504725 w 5734864"/>
              <a:gd name="connsiteY77" fmla="*/ 2954519 h 6858000"/>
              <a:gd name="connsiteX78" fmla="*/ 502018 w 5734864"/>
              <a:gd name="connsiteY78" fmla="*/ 2959643 h 6858000"/>
              <a:gd name="connsiteX79" fmla="*/ 498360 w 5734864"/>
              <a:gd name="connsiteY79" fmla="*/ 2961019 h 6858000"/>
              <a:gd name="connsiteX80" fmla="*/ 498483 w 5734864"/>
              <a:gd name="connsiteY80" fmla="*/ 2962590 h 6858000"/>
              <a:gd name="connsiteX81" fmla="*/ 484403 w 5734864"/>
              <a:gd name="connsiteY81" fmla="*/ 2990538 h 6858000"/>
              <a:gd name="connsiteX82" fmla="*/ 463075 w 5734864"/>
              <a:gd name="connsiteY82" fmla="*/ 3055956 h 6858000"/>
              <a:gd name="connsiteX83" fmla="*/ 455013 w 5734864"/>
              <a:gd name="connsiteY83" fmla="*/ 3094482 h 6858000"/>
              <a:gd name="connsiteX84" fmla="*/ 428391 w 5734864"/>
              <a:gd name="connsiteY84" fmla="*/ 3198850 h 6858000"/>
              <a:gd name="connsiteX85" fmla="*/ 401440 w 5734864"/>
              <a:gd name="connsiteY85" fmla="*/ 3307560 h 6858000"/>
              <a:gd name="connsiteX86" fmla="*/ 386076 w 5734864"/>
              <a:gd name="connsiteY86" fmla="*/ 3373943 h 6858000"/>
              <a:gd name="connsiteX87" fmla="*/ 374726 w 5734864"/>
              <a:gd name="connsiteY87" fmla="*/ 3381364 h 6858000"/>
              <a:gd name="connsiteX88" fmla="*/ 369145 w 5734864"/>
              <a:gd name="connsiteY88" fmla="*/ 3383729 h 6858000"/>
              <a:gd name="connsiteX89" fmla="*/ 364294 w 5734864"/>
              <a:gd name="connsiteY89" fmla="*/ 3414159 h 6858000"/>
              <a:gd name="connsiteX90" fmla="*/ 366450 w 5734864"/>
              <a:gd name="connsiteY90" fmla="*/ 3436925 h 6858000"/>
              <a:gd name="connsiteX91" fmla="*/ 351743 w 5734864"/>
              <a:gd name="connsiteY91" fmla="*/ 3521619 h 6858000"/>
              <a:gd name="connsiteX92" fmla="*/ 345784 w 5734864"/>
              <a:gd name="connsiteY92" fmla="*/ 3603757 h 6858000"/>
              <a:gd name="connsiteX93" fmla="*/ 344198 w 5734864"/>
              <a:gd name="connsiteY93" fmla="*/ 3652424 h 6858000"/>
              <a:gd name="connsiteX94" fmla="*/ 352450 w 5734864"/>
              <a:gd name="connsiteY94" fmla="*/ 3665222 h 6858000"/>
              <a:gd name="connsiteX95" fmla="*/ 342621 w 5734864"/>
              <a:gd name="connsiteY95" fmla="*/ 3700804 h 6858000"/>
              <a:gd name="connsiteX96" fmla="*/ 341514 w 5734864"/>
              <a:gd name="connsiteY96" fmla="*/ 3734774 h 6858000"/>
              <a:gd name="connsiteX97" fmla="*/ 340607 w 5734864"/>
              <a:gd name="connsiteY97" fmla="*/ 3785153 h 6858000"/>
              <a:gd name="connsiteX98" fmla="*/ 340707 w 5734864"/>
              <a:gd name="connsiteY98" fmla="*/ 3788177 h 6858000"/>
              <a:gd name="connsiteX99" fmla="*/ 340361 w 5734864"/>
              <a:gd name="connsiteY99" fmla="*/ 3798803 h 6858000"/>
              <a:gd name="connsiteX100" fmla="*/ 339642 w 5734864"/>
              <a:gd name="connsiteY100" fmla="*/ 3838750 h 6858000"/>
              <a:gd name="connsiteX101" fmla="*/ 360295 w 5734864"/>
              <a:gd name="connsiteY101" fmla="*/ 4015196 h 6858000"/>
              <a:gd name="connsiteX102" fmla="*/ 339043 w 5734864"/>
              <a:gd name="connsiteY102" fmla="*/ 4052778 h 6858000"/>
              <a:gd name="connsiteX103" fmla="*/ 339343 w 5734864"/>
              <a:gd name="connsiteY103" fmla="*/ 4096257 h 6858000"/>
              <a:gd name="connsiteX104" fmla="*/ 340786 w 5734864"/>
              <a:gd name="connsiteY104" fmla="*/ 4321136 h 6858000"/>
              <a:gd name="connsiteX105" fmla="*/ 343158 w 5734864"/>
              <a:gd name="connsiteY105" fmla="*/ 4429174 h 6858000"/>
              <a:gd name="connsiteX106" fmla="*/ 334599 w 5734864"/>
              <a:gd name="connsiteY106" fmla="*/ 4449938 h 6858000"/>
              <a:gd name="connsiteX107" fmla="*/ 332890 w 5734864"/>
              <a:gd name="connsiteY107" fmla="*/ 4453515 h 6858000"/>
              <a:gd name="connsiteX108" fmla="*/ 331105 w 5734864"/>
              <a:gd name="connsiteY108" fmla="*/ 4467941 h 6858000"/>
              <a:gd name="connsiteX109" fmla="*/ 324289 w 5734864"/>
              <a:gd name="connsiteY109" fmla="*/ 4471861 h 6858000"/>
              <a:gd name="connsiteX110" fmla="*/ 317079 w 5734864"/>
              <a:gd name="connsiteY110" fmla="*/ 4493468 h 6858000"/>
              <a:gd name="connsiteX111" fmla="*/ 315557 w 5734864"/>
              <a:gd name="connsiteY111" fmla="*/ 4520067 h 6858000"/>
              <a:gd name="connsiteX112" fmla="*/ 315240 w 5734864"/>
              <a:gd name="connsiteY112" fmla="*/ 4536872 h 6858000"/>
              <a:gd name="connsiteX113" fmla="*/ 316200 w 5734864"/>
              <a:gd name="connsiteY113" fmla="*/ 4538297 h 6858000"/>
              <a:gd name="connsiteX114" fmla="*/ 317507 w 5734864"/>
              <a:gd name="connsiteY114" fmla="*/ 4547582 h 6858000"/>
              <a:gd name="connsiteX115" fmla="*/ 323078 w 5734864"/>
              <a:gd name="connsiteY115" fmla="*/ 4592102 h 6858000"/>
              <a:gd name="connsiteX116" fmla="*/ 328722 w 5734864"/>
              <a:gd name="connsiteY116" fmla="*/ 4667914 h 6858000"/>
              <a:gd name="connsiteX117" fmla="*/ 335597 w 5734864"/>
              <a:gd name="connsiteY117" fmla="*/ 4695035 h 6858000"/>
              <a:gd name="connsiteX118" fmla="*/ 339485 w 5734864"/>
              <a:gd name="connsiteY118" fmla="*/ 4695979 h 6858000"/>
              <a:gd name="connsiteX119" fmla="*/ 341089 w 5734864"/>
              <a:gd name="connsiteY119" fmla="*/ 4704268 h 6858000"/>
              <a:gd name="connsiteX120" fmla="*/ 342177 w 5734864"/>
              <a:gd name="connsiteY120" fmla="*/ 4706060 h 6858000"/>
              <a:gd name="connsiteX121" fmla="*/ 347751 w 5734864"/>
              <a:gd name="connsiteY121" fmla="*/ 4716754 h 6858000"/>
              <a:gd name="connsiteX122" fmla="*/ 344125 w 5734864"/>
              <a:gd name="connsiteY122" fmla="*/ 4764669 h 6858000"/>
              <a:gd name="connsiteX123" fmla="*/ 340188 w 5734864"/>
              <a:gd name="connsiteY123" fmla="*/ 4779386 h 6858000"/>
              <a:gd name="connsiteX124" fmla="*/ 335146 w 5734864"/>
              <a:gd name="connsiteY124" fmla="*/ 4787491 h 6858000"/>
              <a:gd name="connsiteX125" fmla="*/ 319124 w 5734864"/>
              <a:gd name="connsiteY125" fmla="*/ 4843514 h 6858000"/>
              <a:gd name="connsiteX126" fmla="*/ 305956 w 5734864"/>
              <a:gd name="connsiteY126" fmla="*/ 4881505 h 6858000"/>
              <a:gd name="connsiteX127" fmla="*/ 301062 w 5734864"/>
              <a:gd name="connsiteY127" fmla="*/ 4889332 h 6858000"/>
              <a:gd name="connsiteX128" fmla="*/ 302141 w 5734864"/>
              <a:gd name="connsiteY128" fmla="*/ 4899400 h 6858000"/>
              <a:gd name="connsiteX129" fmla="*/ 304424 w 5734864"/>
              <a:gd name="connsiteY129" fmla="*/ 4902664 h 6858000"/>
              <a:gd name="connsiteX130" fmla="*/ 293123 w 5734864"/>
              <a:gd name="connsiteY130" fmla="*/ 4932769 h 6858000"/>
              <a:gd name="connsiteX131" fmla="*/ 292275 w 5734864"/>
              <a:gd name="connsiteY131" fmla="*/ 4936482 h 6858000"/>
              <a:gd name="connsiteX132" fmla="*/ 288304 w 5734864"/>
              <a:gd name="connsiteY132" fmla="*/ 4962325 h 6858000"/>
              <a:gd name="connsiteX133" fmla="*/ 287420 w 5734864"/>
              <a:gd name="connsiteY133" fmla="*/ 5042193 h 6858000"/>
              <a:gd name="connsiteX134" fmla="*/ 287020 w 5734864"/>
              <a:gd name="connsiteY134" fmla="*/ 5065655 h 6858000"/>
              <a:gd name="connsiteX135" fmla="*/ 288488 w 5734864"/>
              <a:gd name="connsiteY135" fmla="*/ 5082216 h 6858000"/>
              <a:gd name="connsiteX136" fmla="*/ 282763 w 5734864"/>
              <a:gd name="connsiteY136" fmla="*/ 5127114 h 6858000"/>
              <a:gd name="connsiteX137" fmla="*/ 269316 w 5734864"/>
              <a:gd name="connsiteY137" fmla="*/ 5202682 h 6858000"/>
              <a:gd name="connsiteX138" fmla="*/ 269174 w 5734864"/>
              <a:gd name="connsiteY138" fmla="*/ 5230835 h 6858000"/>
              <a:gd name="connsiteX139" fmla="*/ 272679 w 5734864"/>
              <a:gd name="connsiteY139" fmla="*/ 5232660 h 6858000"/>
              <a:gd name="connsiteX140" fmla="*/ 272160 w 5734864"/>
              <a:gd name="connsiteY140" fmla="*/ 5241150 h 6858000"/>
              <a:gd name="connsiteX141" fmla="*/ 272760 w 5734864"/>
              <a:gd name="connsiteY141" fmla="*/ 5243156 h 6858000"/>
              <a:gd name="connsiteX142" fmla="*/ 275462 w 5734864"/>
              <a:gd name="connsiteY142" fmla="*/ 5254919 h 6858000"/>
              <a:gd name="connsiteX143" fmla="*/ 262897 w 5734864"/>
              <a:gd name="connsiteY143" fmla="*/ 5286259 h 6858000"/>
              <a:gd name="connsiteX144" fmla="*/ 252761 w 5734864"/>
              <a:gd name="connsiteY144" fmla="*/ 5357801 h 6858000"/>
              <a:gd name="connsiteX145" fmla="*/ 242360 w 5734864"/>
              <a:gd name="connsiteY145" fmla="*/ 5460080 h 6858000"/>
              <a:gd name="connsiteX146" fmla="*/ 229880 w 5734864"/>
              <a:gd name="connsiteY146" fmla="*/ 5539714 h 6858000"/>
              <a:gd name="connsiteX147" fmla="*/ 204283 w 5734864"/>
              <a:gd name="connsiteY147" fmla="*/ 5639080 h 6858000"/>
              <a:gd name="connsiteX148" fmla="*/ 198948 w 5734864"/>
              <a:gd name="connsiteY148" fmla="*/ 5710958 h 6858000"/>
              <a:gd name="connsiteX149" fmla="*/ 192367 w 5734864"/>
              <a:gd name="connsiteY149" fmla="*/ 5719859 h 6858000"/>
              <a:gd name="connsiteX150" fmla="*/ 188035 w 5734864"/>
              <a:gd name="connsiteY150" fmla="*/ 5729935 h 6858000"/>
              <a:gd name="connsiteX151" fmla="*/ 188428 w 5734864"/>
              <a:gd name="connsiteY151" fmla="*/ 5731182 h 6858000"/>
              <a:gd name="connsiteX152" fmla="*/ 181635 w 5734864"/>
              <a:gd name="connsiteY152" fmla="*/ 5753538 h 6858000"/>
              <a:gd name="connsiteX153" fmla="*/ 169744 w 5734864"/>
              <a:gd name="connsiteY153" fmla="*/ 5796307 h 6858000"/>
              <a:gd name="connsiteX154" fmla="*/ 170351 w 5734864"/>
              <a:gd name="connsiteY154" fmla="*/ 5796644 h 6858000"/>
              <a:gd name="connsiteX155" fmla="*/ 171559 w 5734864"/>
              <a:gd name="connsiteY155" fmla="*/ 5803435 h 6858000"/>
              <a:gd name="connsiteX156" fmla="*/ 172284 w 5734864"/>
              <a:gd name="connsiteY156" fmla="*/ 5816391 h 6858000"/>
              <a:gd name="connsiteX157" fmla="*/ 182542 w 5734864"/>
              <a:gd name="connsiteY157" fmla="*/ 5846382 h 6858000"/>
              <a:gd name="connsiteX158" fmla="*/ 175877 w 5734864"/>
              <a:gd name="connsiteY158" fmla="*/ 5871336 h 6858000"/>
              <a:gd name="connsiteX159" fmla="*/ 174910 w 5734864"/>
              <a:gd name="connsiteY159" fmla="*/ 5876376 h 6858000"/>
              <a:gd name="connsiteX160" fmla="*/ 175047 w 5734864"/>
              <a:gd name="connsiteY160" fmla="*/ 5876483 h 6858000"/>
              <a:gd name="connsiteX161" fmla="*/ 174335 w 5734864"/>
              <a:gd name="connsiteY161" fmla="*/ 5881814 h 6858000"/>
              <a:gd name="connsiteX162" fmla="*/ 171273 w 5734864"/>
              <a:gd name="connsiteY162" fmla="*/ 5895339 h 6858000"/>
              <a:gd name="connsiteX163" fmla="*/ 171658 w 5734864"/>
              <a:gd name="connsiteY163" fmla="*/ 5898749 h 6858000"/>
              <a:gd name="connsiteX164" fmla="*/ 174658 w 5734864"/>
              <a:gd name="connsiteY164" fmla="*/ 5919558 h 6858000"/>
              <a:gd name="connsiteX165" fmla="*/ 169099 w 5734864"/>
              <a:gd name="connsiteY165" fmla="*/ 5984417 h 6858000"/>
              <a:gd name="connsiteX166" fmla="*/ 162007 w 5734864"/>
              <a:gd name="connsiteY166" fmla="*/ 6049043 h 6858000"/>
              <a:gd name="connsiteX167" fmla="*/ 156875 w 5734864"/>
              <a:gd name="connsiteY167" fmla="*/ 6114000 h 6858000"/>
              <a:gd name="connsiteX168" fmla="*/ 165441 w 5734864"/>
              <a:gd name="connsiteY168" fmla="*/ 6146938 h 6858000"/>
              <a:gd name="connsiteX169" fmla="*/ 165177 w 5734864"/>
              <a:gd name="connsiteY169" fmla="*/ 6150658 h 6858000"/>
              <a:gd name="connsiteX170" fmla="*/ 161772 w 5734864"/>
              <a:gd name="connsiteY170" fmla="*/ 6160011 h 6858000"/>
              <a:gd name="connsiteX171" fmla="*/ 160051 w 5734864"/>
              <a:gd name="connsiteY171" fmla="*/ 6163393 h 6858000"/>
              <a:gd name="connsiteX172" fmla="*/ 158473 w 5734864"/>
              <a:gd name="connsiteY172" fmla="*/ 6168628 h 6858000"/>
              <a:gd name="connsiteX173" fmla="*/ 158573 w 5734864"/>
              <a:gd name="connsiteY173" fmla="*/ 6168799 h 6858000"/>
              <a:gd name="connsiteX174" fmla="*/ 146463 w 5734864"/>
              <a:gd name="connsiteY174" fmla="*/ 6196671 h 6858000"/>
              <a:gd name="connsiteX175" fmla="*/ 150209 w 5734864"/>
              <a:gd name="connsiteY175" fmla="*/ 6232365 h 6858000"/>
              <a:gd name="connsiteX176" fmla="*/ 148544 w 5734864"/>
              <a:gd name="connsiteY176" fmla="*/ 6246162 h 6858000"/>
              <a:gd name="connsiteX177" fmla="*/ 148403 w 5734864"/>
              <a:gd name="connsiteY177" fmla="*/ 6253754 h 6858000"/>
              <a:gd name="connsiteX178" fmla="*/ 138880 w 5734864"/>
              <a:gd name="connsiteY178" fmla="*/ 6276449 h 6858000"/>
              <a:gd name="connsiteX179" fmla="*/ 138683 w 5734864"/>
              <a:gd name="connsiteY179" fmla="*/ 6279721 h 6858000"/>
              <a:gd name="connsiteX180" fmla="*/ 130721 w 5734864"/>
              <a:gd name="connsiteY180" fmla="*/ 6293675 h 6858000"/>
              <a:gd name="connsiteX181" fmla="*/ 120717 w 5734864"/>
              <a:gd name="connsiteY181" fmla="*/ 6313967 h 6858000"/>
              <a:gd name="connsiteX182" fmla="*/ 120841 w 5734864"/>
              <a:gd name="connsiteY182" fmla="*/ 6315437 h 6858000"/>
              <a:gd name="connsiteX183" fmla="*/ 115208 w 5734864"/>
              <a:gd name="connsiteY183" fmla="*/ 6324024 h 6858000"/>
              <a:gd name="connsiteX184" fmla="*/ 101217 w 5734864"/>
              <a:gd name="connsiteY184" fmla="*/ 6365923 h 6858000"/>
              <a:gd name="connsiteX185" fmla="*/ 74946 w 5734864"/>
              <a:gd name="connsiteY185" fmla="*/ 6556817 h 6858000"/>
              <a:gd name="connsiteX186" fmla="*/ 16001 w 5734864"/>
              <a:gd name="connsiteY186" fmla="*/ 6808678 h 6858000"/>
              <a:gd name="connsiteX187" fmla="*/ 0 w 5734864"/>
              <a:gd name="connsiteY187" fmla="*/ 6858000 h 6858000"/>
              <a:gd name="connsiteX188" fmla="*/ 5734864 w 5734864"/>
              <a:gd name="connsiteY188" fmla="*/ 6858000 h 6858000"/>
              <a:gd name="connsiteX0" fmla="*/ 5734864 w 5734864"/>
              <a:gd name="connsiteY0" fmla="*/ 0 h 6858000"/>
              <a:gd name="connsiteX1" fmla="*/ 771611 w 5734864"/>
              <a:gd name="connsiteY1" fmla="*/ 0 h 6858000"/>
              <a:gd name="connsiteX2" fmla="*/ 771679 w 5734864"/>
              <a:gd name="connsiteY2" fmla="*/ 49108 h 6858000"/>
              <a:gd name="connsiteX3" fmla="*/ 794248 w 5734864"/>
              <a:gd name="connsiteY3" fmla="*/ 200968 h 6858000"/>
              <a:gd name="connsiteX4" fmla="*/ 801749 w 5734864"/>
              <a:gd name="connsiteY4" fmla="*/ 414071 h 6858000"/>
              <a:gd name="connsiteX5" fmla="*/ 818548 w 5734864"/>
              <a:gd name="connsiteY5" fmla="*/ 585467 h 6858000"/>
              <a:gd name="connsiteX6" fmla="*/ 857476 w 5734864"/>
              <a:gd name="connsiteY6" fmla="*/ 800623 h 6858000"/>
              <a:gd name="connsiteX7" fmla="*/ 851083 w 5734864"/>
              <a:gd name="connsiteY7" fmla="*/ 878903 h 6858000"/>
              <a:gd name="connsiteX8" fmla="*/ 873564 w 5734864"/>
              <a:gd name="connsiteY8" fmla="*/ 943826 h 6858000"/>
              <a:gd name="connsiteX9" fmla="*/ 864705 w 5734864"/>
              <a:gd name="connsiteY9" fmla="*/ 973328 h 6858000"/>
              <a:gd name="connsiteX10" fmla="*/ 862869 w 5734864"/>
              <a:gd name="connsiteY10" fmla="*/ 978457 h 6858000"/>
              <a:gd name="connsiteX11" fmla="*/ 862233 w 5734864"/>
              <a:gd name="connsiteY11" fmla="*/ 998041 h 6858000"/>
              <a:gd name="connsiteX12" fmla="*/ 853665 w 5734864"/>
              <a:gd name="connsiteY12" fmla="*/ 1004750 h 6858000"/>
              <a:gd name="connsiteX13" fmla="*/ 846695 w 5734864"/>
              <a:gd name="connsiteY13" fmla="*/ 1035077 h 6858000"/>
              <a:gd name="connsiteX14" fmla="*/ 847865 w 5734864"/>
              <a:gd name="connsiteY14" fmla="*/ 1070795 h 6858000"/>
              <a:gd name="connsiteX15" fmla="*/ 862786 w 5734864"/>
              <a:gd name="connsiteY15" fmla="*/ 1238994 h 6858000"/>
              <a:gd name="connsiteX16" fmla="*/ 859345 w 5734864"/>
              <a:gd name="connsiteY16" fmla="*/ 1380427 h 6858000"/>
              <a:gd name="connsiteX17" fmla="*/ 855172 w 5734864"/>
              <a:gd name="connsiteY17" fmla="*/ 1435262 h 6858000"/>
              <a:gd name="connsiteX18" fmla="*/ 860494 w 5734864"/>
              <a:gd name="connsiteY18" fmla="*/ 1453861 h 6858000"/>
              <a:gd name="connsiteX19" fmla="*/ 853731 w 5734864"/>
              <a:gd name="connsiteY19" fmla="*/ 1467047 h 6858000"/>
              <a:gd name="connsiteX20" fmla="*/ 845847 w 5734864"/>
              <a:gd name="connsiteY20" fmla="*/ 1502307 h 6858000"/>
              <a:gd name="connsiteX21" fmla="*/ 817613 w 5734864"/>
              <a:gd name="connsiteY21" fmla="*/ 1565166 h 6858000"/>
              <a:gd name="connsiteX22" fmla="*/ 804223 w 5734864"/>
              <a:gd name="connsiteY22" fmla="*/ 1601941 h 6858000"/>
              <a:gd name="connsiteX23" fmla="*/ 791773 w 5734864"/>
              <a:gd name="connsiteY23" fmla="*/ 1627005 h 6858000"/>
              <a:gd name="connsiteX24" fmla="*/ 774645 w 5734864"/>
              <a:gd name="connsiteY24" fmla="*/ 1699922 h 6858000"/>
              <a:gd name="connsiteX25" fmla="*/ 752343 w 5734864"/>
              <a:gd name="connsiteY25" fmla="*/ 1824604 h 6858000"/>
              <a:gd name="connsiteX26" fmla="*/ 746254 w 5734864"/>
              <a:gd name="connsiteY26" fmla="*/ 1850222 h 6858000"/>
              <a:gd name="connsiteX27" fmla="*/ 728600 w 5734864"/>
              <a:gd name="connsiteY27" fmla="*/ 1869603 h 6858000"/>
              <a:gd name="connsiteX28" fmla="*/ 724396 w 5734864"/>
              <a:gd name="connsiteY28" fmla="*/ 1883104 h 6858000"/>
              <a:gd name="connsiteX29" fmla="*/ 722165 w 5734864"/>
              <a:gd name="connsiteY29" fmla="*/ 1885924 h 6858000"/>
              <a:gd name="connsiteX30" fmla="*/ 721338 w 5734864"/>
              <a:gd name="connsiteY30" fmla="*/ 1887123 h 6858000"/>
              <a:gd name="connsiteX31" fmla="*/ 714840 w 5734864"/>
              <a:gd name="connsiteY31" fmla="*/ 1902274 h 6858000"/>
              <a:gd name="connsiteX32" fmla="*/ 722847 w 5734864"/>
              <a:gd name="connsiteY32" fmla="*/ 1929891 h 6858000"/>
              <a:gd name="connsiteX33" fmla="*/ 714660 w 5734864"/>
              <a:gd name="connsiteY33" fmla="*/ 1982709 h 6858000"/>
              <a:gd name="connsiteX34" fmla="*/ 710759 w 5734864"/>
              <a:gd name="connsiteY34" fmla="*/ 2013010 h 6858000"/>
              <a:gd name="connsiteX35" fmla="*/ 697927 w 5734864"/>
              <a:gd name="connsiteY35" fmla="*/ 2069833 h 6858000"/>
              <a:gd name="connsiteX36" fmla="*/ 693594 w 5734864"/>
              <a:gd name="connsiteY36" fmla="*/ 2103731 h 6858000"/>
              <a:gd name="connsiteX37" fmla="*/ 691109 w 5734864"/>
              <a:gd name="connsiteY37" fmla="*/ 2124027 h 6858000"/>
              <a:gd name="connsiteX38" fmla="*/ 676593 w 5734864"/>
              <a:gd name="connsiteY38" fmla="*/ 2176182 h 6858000"/>
              <a:gd name="connsiteX39" fmla="*/ 633227 w 5734864"/>
              <a:gd name="connsiteY39" fmla="*/ 2258036 h 6858000"/>
              <a:gd name="connsiteX40" fmla="*/ 625564 w 5734864"/>
              <a:gd name="connsiteY40" fmla="*/ 2284567 h 6858000"/>
              <a:gd name="connsiteX41" fmla="*/ 627074 w 5734864"/>
              <a:gd name="connsiteY41" fmla="*/ 2289605 h 6858000"/>
              <a:gd name="connsiteX42" fmla="*/ 614574 w 5734864"/>
              <a:gd name="connsiteY42" fmla="*/ 2308717 h 6858000"/>
              <a:gd name="connsiteX43" fmla="*/ 606890 w 5734864"/>
              <a:gd name="connsiteY43" fmla="*/ 2320662 h 6858000"/>
              <a:gd name="connsiteX44" fmla="*/ 605558 w 5734864"/>
              <a:gd name="connsiteY44" fmla="*/ 2327897 h 6858000"/>
              <a:gd name="connsiteX45" fmla="*/ 602202 w 5734864"/>
              <a:gd name="connsiteY45" fmla="*/ 2357749 h 6858000"/>
              <a:gd name="connsiteX46" fmla="*/ 600213 w 5734864"/>
              <a:gd name="connsiteY46" fmla="*/ 2364905 h 6858000"/>
              <a:gd name="connsiteX47" fmla="*/ 597160 w 5734864"/>
              <a:gd name="connsiteY47" fmla="*/ 2388351 h 6858000"/>
              <a:gd name="connsiteX48" fmla="*/ 597982 w 5734864"/>
              <a:gd name="connsiteY48" fmla="*/ 2402296 h 6858000"/>
              <a:gd name="connsiteX49" fmla="*/ 593150 w 5734864"/>
              <a:gd name="connsiteY49" fmla="*/ 2420015 h 6858000"/>
              <a:gd name="connsiteX50" fmla="*/ 592833 w 5734864"/>
              <a:gd name="connsiteY50" fmla="*/ 2422749 h 6858000"/>
              <a:gd name="connsiteX51" fmla="*/ 594479 w 5734864"/>
              <a:gd name="connsiteY51" fmla="*/ 2426002 h 6858000"/>
              <a:gd name="connsiteX52" fmla="*/ 591963 w 5734864"/>
              <a:gd name="connsiteY52" fmla="*/ 2431950 h 6858000"/>
              <a:gd name="connsiteX53" fmla="*/ 591544 w 5734864"/>
              <a:gd name="connsiteY53" fmla="*/ 2433897 h 6858000"/>
              <a:gd name="connsiteX54" fmla="*/ 589519 w 5734864"/>
              <a:gd name="connsiteY54" fmla="*/ 2451398 h 6858000"/>
              <a:gd name="connsiteX55" fmla="*/ 590037 w 5734864"/>
              <a:gd name="connsiteY55" fmla="*/ 2455536 h 6858000"/>
              <a:gd name="connsiteX56" fmla="*/ 588179 w 5734864"/>
              <a:gd name="connsiteY56" fmla="*/ 2462981 h 6858000"/>
              <a:gd name="connsiteX57" fmla="*/ 583434 w 5734864"/>
              <a:gd name="connsiteY57" fmla="*/ 2503991 h 6858000"/>
              <a:gd name="connsiteX58" fmla="*/ 567942 w 5734864"/>
              <a:gd name="connsiteY58" fmla="*/ 2652936 h 6858000"/>
              <a:gd name="connsiteX59" fmla="*/ 573869 w 5734864"/>
              <a:gd name="connsiteY59" fmla="*/ 2670188 h 6858000"/>
              <a:gd name="connsiteX60" fmla="*/ 575243 w 5734864"/>
              <a:gd name="connsiteY60" fmla="*/ 2688114 h 6858000"/>
              <a:gd name="connsiteX61" fmla="*/ 573824 w 5734864"/>
              <a:gd name="connsiteY61" fmla="*/ 2689856 h 6858000"/>
              <a:gd name="connsiteX62" fmla="*/ 570699 w 5734864"/>
              <a:gd name="connsiteY62" fmla="*/ 2709353 h 6858000"/>
              <a:gd name="connsiteX63" fmla="*/ 573192 w 5734864"/>
              <a:gd name="connsiteY63" fmla="*/ 2714527 h 6858000"/>
              <a:gd name="connsiteX64" fmla="*/ 572044 w 5734864"/>
              <a:gd name="connsiteY64" fmla="*/ 2728187 h 6858000"/>
              <a:gd name="connsiteX65" fmla="*/ 572465 w 5734864"/>
              <a:gd name="connsiteY65" fmla="*/ 2755863 h 6858000"/>
              <a:gd name="connsiteX66" fmla="*/ 570028 w 5734864"/>
              <a:gd name="connsiteY66" fmla="*/ 2760324 h 6858000"/>
              <a:gd name="connsiteX67" fmla="*/ 566748 w 5734864"/>
              <a:gd name="connsiteY67" fmla="*/ 2800948 h 6858000"/>
              <a:gd name="connsiteX68" fmla="*/ 565509 w 5734864"/>
              <a:gd name="connsiteY68" fmla="*/ 2801167 h 6858000"/>
              <a:gd name="connsiteX69" fmla="*/ 559367 w 5734864"/>
              <a:gd name="connsiteY69" fmla="*/ 2811129 h 6858000"/>
              <a:gd name="connsiteX70" fmla="*/ 550354 w 5734864"/>
              <a:gd name="connsiteY70" fmla="*/ 2830949 h 6858000"/>
              <a:gd name="connsiteX71" fmla="*/ 514795 w 5734864"/>
              <a:gd name="connsiteY71" fmla="*/ 2872433 h 6858000"/>
              <a:gd name="connsiteX72" fmla="*/ 509875 w 5734864"/>
              <a:gd name="connsiteY72" fmla="*/ 2923099 h 6858000"/>
              <a:gd name="connsiteX73" fmla="*/ 509577 w 5734864"/>
              <a:gd name="connsiteY73" fmla="*/ 2923197 h 6858000"/>
              <a:gd name="connsiteX74" fmla="*/ 507597 w 5734864"/>
              <a:gd name="connsiteY74" fmla="*/ 2931868 h 6858000"/>
              <a:gd name="connsiteX75" fmla="*/ 507379 w 5734864"/>
              <a:gd name="connsiteY75" fmla="*/ 2938322 h 6858000"/>
              <a:gd name="connsiteX76" fmla="*/ 504725 w 5734864"/>
              <a:gd name="connsiteY76" fmla="*/ 2954519 h 6858000"/>
              <a:gd name="connsiteX77" fmla="*/ 502018 w 5734864"/>
              <a:gd name="connsiteY77" fmla="*/ 2959643 h 6858000"/>
              <a:gd name="connsiteX78" fmla="*/ 498360 w 5734864"/>
              <a:gd name="connsiteY78" fmla="*/ 2961019 h 6858000"/>
              <a:gd name="connsiteX79" fmla="*/ 498483 w 5734864"/>
              <a:gd name="connsiteY79" fmla="*/ 2962590 h 6858000"/>
              <a:gd name="connsiteX80" fmla="*/ 484403 w 5734864"/>
              <a:gd name="connsiteY80" fmla="*/ 2990538 h 6858000"/>
              <a:gd name="connsiteX81" fmla="*/ 463075 w 5734864"/>
              <a:gd name="connsiteY81" fmla="*/ 3055956 h 6858000"/>
              <a:gd name="connsiteX82" fmla="*/ 455013 w 5734864"/>
              <a:gd name="connsiteY82" fmla="*/ 3094482 h 6858000"/>
              <a:gd name="connsiteX83" fmla="*/ 428391 w 5734864"/>
              <a:gd name="connsiteY83" fmla="*/ 3198850 h 6858000"/>
              <a:gd name="connsiteX84" fmla="*/ 401440 w 5734864"/>
              <a:gd name="connsiteY84" fmla="*/ 3307560 h 6858000"/>
              <a:gd name="connsiteX85" fmla="*/ 386076 w 5734864"/>
              <a:gd name="connsiteY85" fmla="*/ 3373943 h 6858000"/>
              <a:gd name="connsiteX86" fmla="*/ 374726 w 5734864"/>
              <a:gd name="connsiteY86" fmla="*/ 3381364 h 6858000"/>
              <a:gd name="connsiteX87" fmla="*/ 369145 w 5734864"/>
              <a:gd name="connsiteY87" fmla="*/ 3383729 h 6858000"/>
              <a:gd name="connsiteX88" fmla="*/ 364294 w 5734864"/>
              <a:gd name="connsiteY88" fmla="*/ 3414159 h 6858000"/>
              <a:gd name="connsiteX89" fmla="*/ 366450 w 5734864"/>
              <a:gd name="connsiteY89" fmla="*/ 3436925 h 6858000"/>
              <a:gd name="connsiteX90" fmla="*/ 351743 w 5734864"/>
              <a:gd name="connsiteY90" fmla="*/ 3521619 h 6858000"/>
              <a:gd name="connsiteX91" fmla="*/ 345784 w 5734864"/>
              <a:gd name="connsiteY91" fmla="*/ 3603757 h 6858000"/>
              <a:gd name="connsiteX92" fmla="*/ 344198 w 5734864"/>
              <a:gd name="connsiteY92" fmla="*/ 3652424 h 6858000"/>
              <a:gd name="connsiteX93" fmla="*/ 352450 w 5734864"/>
              <a:gd name="connsiteY93" fmla="*/ 3665222 h 6858000"/>
              <a:gd name="connsiteX94" fmla="*/ 342621 w 5734864"/>
              <a:gd name="connsiteY94" fmla="*/ 3700804 h 6858000"/>
              <a:gd name="connsiteX95" fmla="*/ 341514 w 5734864"/>
              <a:gd name="connsiteY95" fmla="*/ 3734774 h 6858000"/>
              <a:gd name="connsiteX96" fmla="*/ 340607 w 5734864"/>
              <a:gd name="connsiteY96" fmla="*/ 3785153 h 6858000"/>
              <a:gd name="connsiteX97" fmla="*/ 340707 w 5734864"/>
              <a:gd name="connsiteY97" fmla="*/ 3788177 h 6858000"/>
              <a:gd name="connsiteX98" fmla="*/ 340361 w 5734864"/>
              <a:gd name="connsiteY98" fmla="*/ 3798803 h 6858000"/>
              <a:gd name="connsiteX99" fmla="*/ 339642 w 5734864"/>
              <a:gd name="connsiteY99" fmla="*/ 3838750 h 6858000"/>
              <a:gd name="connsiteX100" fmla="*/ 360295 w 5734864"/>
              <a:gd name="connsiteY100" fmla="*/ 4015196 h 6858000"/>
              <a:gd name="connsiteX101" fmla="*/ 339043 w 5734864"/>
              <a:gd name="connsiteY101" fmla="*/ 4052778 h 6858000"/>
              <a:gd name="connsiteX102" fmla="*/ 339343 w 5734864"/>
              <a:gd name="connsiteY102" fmla="*/ 4096257 h 6858000"/>
              <a:gd name="connsiteX103" fmla="*/ 340786 w 5734864"/>
              <a:gd name="connsiteY103" fmla="*/ 4321136 h 6858000"/>
              <a:gd name="connsiteX104" fmla="*/ 343158 w 5734864"/>
              <a:gd name="connsiteY104" fmla="*/ 4429174 h 6858000"/>
              <a:gd name="connsiteX105" fmla="*/ 334599 w 5734864"/>
              <a:gd name="connsiteY105" fmla="*/ 4449938 h 6858000"/>
              <a:gd name="connsiteX106" fmla="*/ 332890 w 5734864"/>
              <a:gd name="connsiteY106" fmla="*/ 4453515 h 6858000"/>
              <a:gd name="connsiteX107" fmla="*/ 331105 w 5734864"/>
              <a:gd name="connsiteY107" fmla="*/ 4467941 h 6858000"/>
              <a:gd name="connsiteX108" fmla="*/ 324289 w 5734864"/>
              <a:gd name="connsiteY108" fmla="*/ 4471861 h 6858000"/>
              <a:gd name="connsiteX109" fmla="*/ 317079 w 5734864"/>
              <a:gd name="connsiteY109" fmla="*/ 4493468 h 6858000"/>
              <a:gd name="connsiteX110" fmla="*/ 315557 w 5734864"/>
              <a:gd name="connsiteY110" fmla="*/ 4520067 h 6858000"/>
              <a:gd name="connsiteX111" fmla="*/ 315240 w 5734864"/>
              <a:gd name="connsiteY111" fmla="*/ 4536872 h 6858000"/>
              <a:gd name="connsiteX112" fmla="*/ 316200 w 5734864"/>
              <a:gd name="connsiteY112" fmla="*/ 4538297 h 6858000"/>
              <a:gd name="connsiteX113" fmla="*/ 317507 w 5734864"/>
              <a:gd name="connsiteY113" fmla="*/ 4547582 h 6858000"/>
              <a:gd name="connsiteX114" fmla="*/ 323078 w 5734864"/>
              <a:gd name="connsiteY114" fmla="*/ 4592102 h 6858000"/>
              <a:gd name="connsiteX115" fmla="*/ 328722 w 5734864"/>
              <a:gd name="connsiteY115" fmla="*/ 4667914 h 6858000"/>
              <a:gd name="connsiteX116" fmla="*/ 335597 w 5734864"/>
              <a:gd name="connsiteY116" fmla="*/ 4695035 h 6858000"/>
              <a:gd name="connsiteX117" fmla="*/ 339485 w 5734864"/>
              <a:gd name="connsiteY117" fmla="*/ 4695979 h 6858000"/>
              <a:gd name="connsiteX118" fmla="*/ 341089 w 5734864"/>
              <a:gd name="connsiteY118" fmla="*/ 4704268 h 6858000"/>
              <a:gd name="connsiteX119" fmla="*/ 342177 w 5734864"/>
              <a:gd name="connsiteY119" fmla="*/ 4706060 h 6858000"/>
              <a:gd name="connsiteX120" fmla="*/ 347751 w 5734864"/>
              <a:gd name="connsiteY120" fmla="*/ 4716754 h 6858000"/>
              <a:gd name="connsiteX121" fmla="*/ 344125 w 5734864"/>
              <a:gd name="connsiteY121" fmla="*/ 4764669 h 6858000"/>
              <a:gd name="connsiteX122" fmla="*/ 340188 w 5734864"/>
              <a:gd name="connsiteY122" fmla="*/ 4779386 h 6858000"/>
              <a:gd name="connsiteX123" fmla="*/ 335146 w 5734864"/>
              <a:gd name="connsiteY123" fmla="*/ 4787491 h 6858000"/>
              <a:gd name="connsiteX124" fmla="*/ 319124 w 5734864"/>
              <a:gd name="connsiteY124" fmla="*/ 4843514 h 6858000"/>
              <a:gd name="connsiteX125" fmla="*/ 305956 w 5734864"/>
              <a:gd name="connsiteY125" fmla="*/ 4881505 h 6858000"/>
              <a:gd name="connsiteX126" fmla="*/ 301062 w 5734864"/>
              <a:gd name="connsiteY126" fmla="*/ 4889332 h 6858000"/>
              <a:gd name="connsiteX127" fmla="*/ 302141 w 5734864"/>
              <a:gd name="connsiteY127" fmla="*/ 4899400 h 6858000"/>
              <a:gd name="connsiteX128" fmla="*/ 304424 w 5734864"/>
              <a:gd name="connsiteY128" fmla="*/ 4902664 h 6858000"/>
              <a:gd name="connsiteX129" fmla="*/ 293123 w 5734864"/>
              <a:gd name="connsiteY129" fmla="*/ 4932769 h 6858000"/>
              <a:gd name="connsiteX130" fmla="*/ 292275 w 5734864"/>
              <a:gd name="connsiteY130" fmla="*/ 4936482 h 6858000"/>
              <a:gd name="connsiteX131" fmla="*/ 288304 w 5734864"/>
              <a:gd name="connsiteY131" fmla="*/ 4962325 h 6858000"/>
              <a:gd name="connsiteX132" fmla="*/ 287420 w 5734864"/>
              <a:gd name="connsiteY132" fmla="*/ 5042193 h 6858000"/>
              <a:gd name="connsiteX133" fmla="*/ 287020 w 5734864"/>
              <a:gd name="connsiteY133" fmla="*/ 5065655 h 6858000"/>
              <a:gd name="connsiteX134" fmla="*/ 288488 w 5734864"/>
              <a:gd name="connsiteY134" fmla="*/ 5082216 h 6858000"/>
              <a:gd name="connsiteX135" fmla="*/ 282763 w 5734864"/>
              <a:gd name="connsiteY135" fmla="*/ 5127114 h 6858000"/>
              <a:gd name="connsiteX136" fmla="*/ 269316 w 5734864"/>
              <a:gd name="connsiteY136" fmla="*/ 5202682 h 6858000"/>
              <a:gd name="connsiteX137" fmla="*/ 269174 w 5734864"/>
              <a:gd name="connsiteY137" fmla="*/ 5230835 h 6858000"/>
              <a:gd name="connsiteX138" fmla="*/ 272679 w 5734864"/>
              <a:gd name="connsiteY138" fmla="*/ 5232660 h 6858000"/>
              <a:gd name="connsiteX139" fmla="*/ 272160 w 5734864"/>
              <a:gd name="connsiteY139" fmla="*/ 5241150 h 6858000"/>
              <a:gd name="connsiteX140" fmla="*/ 272760 w 5734864"/>
              <a:gd name="connsiteY140" fmla="*/ 5243156 h 6858000"/>
              <a:gd name="connsiteX141" fmla="*/ 275462 w 5734864"/>
              <a:gd name="connsiteY141" fmla="*/ 5254919 h 6858000"/>
              <a:gd name="connsiteX142" fmla="*/ 262897 w 5734864"/>
              <a:gd name="connsiteY142" fmla="*/ 5286259 h 6858000"/>
              <a:gd name="connsiteX143" fmla="*/ 252761 w 5734864"/>
              <a:gd name="connsiteY143" fmla="*/ 5357801 h 6858000"/>
              <a:gd name="connsiteX144" fmla="*/ 242360 w 5734864"/>
              <a:gd name="connsiteY144" fmla="*/ 5460080 h 6858000"/>
              <a:gd name="connsiteX145" fmla="*/ 229880 w 5734864"/>
              <a:gd name="connsiteY145" fmla="*/ 5539714 h 6858000"/>
              <a:gd name="connsiteX146" fmla="*/ 204283 w 5734864"/>
              <a:gd name="connsiteY146" fmla="*/ 5639080 h 6858000"/>
              <a:gd name="connsiteX147" fmla="*/ 198948 w 5734864"/>
              <a:gd name="connsiteY147" fmla="*/ 5710958 h 6858000"/>
              <a:gd name="connsiteX148" fmla="*/ 192367 w 5734864"/>
              <a:gd name="connsiteY148" fmla="*/ 5719859 h 6858000"/>
              <a:gd name="connsiteX149" fmla="*/ 188035 w 5734864"/>
              <a:gd name="connsiteY149" fmla="*/ 5729935 h 6858000"/>
              <a:gd name="connsiteX150" fmla="*/ 188428 w 5734864"/>
              <a:gd name="connsiteY150" fmla="*/ 5731182 h 6858000"/>
              <a:gd name="connsiteX151" fmla="*/ 181635 w 5734864"/>
              <a:gd name="connsiteY151" fmla="*/ 5753538 h 6858000"/>
              <a:gd name="connsiteX152" fmla="*/ 169744 w 5734864"/>
              <a:gd name="connsiteY152" fmla="*/ 5796307 h 6858000"/>
              <a:gd name="connsiteX153" fmla="*/ 170351 w 5734864"/>
              <a:gd name="connsiteY153" fmla="*/ 5796644 h 6858000"/>
              <a:gd name="connsiteX154" fmla="*/ 171559 w 5734864"/>
              <a:gd name="connsiteY154" fmla="*/ 5803435 h 6858000"/>
              <a:gd name="connsiteX155" fmla="*/ 172284 w 5734864"/>
              <a:gd name="connsiteY155" fmla="*/ 5816391 h 6858000"/>
              <a:gd name="connsiteX156" fmla="*/ 182542 w 5734864"/>
              <a:gd name="connsiteY156" fmla="*/ 5846382 h 6858000"/>
              <a:gd name="connsiteX157" fmla="*/ 175877 w 5734864"/>
              <a:gd name="connsiteY157" fmla="*/ 5871336 h 6858000"/>
              <a:gd name="connsiteX158" fmla="*/ 174910 w 5734864"/>
              <a:gd name="connsiteY158" fmla="*/ 5876376 h 6858000"/>
              <a:gd name="connsiteX159" fmla="*/ 175047 w 5734864"/>
              <a:gd name="connsiteY159" fmla="*/ 5876483 h 6858000"/>
              <a:gd name="connsiteX160" fmla="*/ 174335 w 5734864"/>
              <a:gd name="connsiteY160" fmla="*/ 5881814 h 6858000"/>
              <a:gd name="connsiteX161" fmla="*/ 171273 w 5734864"/>
              <a:gd name="connsiteY161" fmla="*/ 5895339 h 6858000"/>
              <a:gd name="connsiteX162" fmla="*/ 171658 w 5734864"/>
              <a:gd name="connsiteY162" fmla="*/ 5898749 h 6858000"/>
              <a:gd name="connsiteX163" fmla="*/ 174658 w 5734864"/>
              <a:gd name="connsiteY163" fmla="*/ 5919558 h 6858000"/>
              <a:gd name="connsiteX164" fmla="*/ 169099 w 5734864"/>
              <a:gd name="connsiteY164" fmla="*/ 5984417 h 6858000"/>
              <a:gd name="connsiteX165" fmla="*/ 162007 w 5734864"/>
              <a:gd name="connsiteY165" fmla="*/ 6049043 h 6858000"/>
              <a:gd name="connsiteX166" fmla="*/ 156875 w 5734864"/>
              <a:gd name="connsiteY166" fmla="*/ 6114000 h 6858000"/>
              <a:gd name="connsiteX167" fmla="*/ 165441 w 5734864"/>
              <a:gd name="connsiteY167" fmla="*/ 6146938 h 6858000"/>
              <a:gd name="connsiteX168" fmla="*/ 165177 w 5734864"/>
              <a:gd name="connsiteY168" fmla="*/ 6150658 h 6858000"/>
              <a:gd name="connsiteX169" fmla="*/ 161772 w 5734864"/>
              <a:gd name="connsiteY169" fmla="*/ 6160011 h 6858000"/>
              <a:gd name="connsiteX170" fmla="*/ 160051 w 5734864"/>
              <a:gd name="connsiteY170" fmla="*/ 6163393 h 6858000"/>
              <a:gd name="connsiteX171" fmla="*/ 158473 w 5734864"/>
              <a:gd name="connsiteY171" fmla="*/ 6168628 h 6858000"/>
              <a:gd name="connsiteX172" fmla="*/ 158573 w 5734864"/>
              <a:gd name="connsiteY172" fmla="*/ 6168799 h 6858000"/>
              <a:gd name="connsiteX173" fmla="*/ 146463 w 5734864"/>
              <a:gd name="connsiteY173" fmla="*/ 6196671 h 6858000"/>
              <a:gd name="connsiteX174" fmla="*/ 150209 w 5734864"/>
              <a:gd name="connsiteY174" fmla="*/ 6232365 h 6858000"/>
              <a:gd name="connsiteX175" fmla="*/ 148544 w 5734864"/>
              <a:gd name="connsiteY175" fmla="*/ 6246162 h 6858000"/>
              <a:gd name="connsiteX176" fmla="*/ 148403 w 5734864"/>
              <a:gd name="connsiteY176" fmla="*/ 6253754 h 6858000"/>
              <a:gd name="connsiteX177" fmla="*/ 138880 w 5734864"/>
              <a:gd name="connsiteY177" fmla="*/ 6276449 h 6858000"/>
              <a:gd name="connsiteX178" fmla="*/ 138683 w 5734864"/>
              <a:gd name="connsiteY178" fmla="*/ 6279721 h 6858000"/>
              <a:gd name="connsiteX179" fmla="*/ 130721 w 5734864"/>
              <a:gd name="connsiteY179" fmla="*/ 6293675 h 6858000"/>
              <a:gd name="connsiteX180" fmla="*/ 120717 w 5734864"/>
              <a:gd name="connsiteY180" fmla="*/ 6313967 h 6858000"/>
              <a:gd name="connsiteX181" fmla="*/ 120841 w 5734864"/>
              <a:gd name="connsiteY181" fmla="*/ 6315437 h 6858000"/>
              <a:gd name="connsiteX182" fmla="*/ 115208 w 5734864"/>
              <a:gd name="connsiteY182" fmla="*/ 6324024 h 6858000"/>
              <a:gd name="connsiteX183" fmla="*/ 101217 w 5734864"/>
              <a:gd name="connsiteY183" fmla="*/ 6365923 h 6858000"/>
              <a:gd name="connsiteX184" fmla="*/ 74946 w 5734864"/>
              <a:gd name="connsiteY184" fmla="*/ 6556817 h 6858000"/>
              <a:gd name="connsiteX185" fmla="*/ 16001 w 5734864"/>
              <a:gd name="connsiteY185" fmla="*/ 6808678 h 6858000"/>
              <a:gd name="connsiteX186" fmla="*/ 0 w 5734864"/>
              <a:gd name="connsiteY186" fmla="*/ 6858000 h 6858000"/>
              <a:gd name="connsiteX187" fmla="*/ 5734864 w 5734864"/>
              <a:gd name="connsiteY187" fmla="*/ 6858000 h 6858000"/>
              <a:gd name="connsiteX188" fmla="*/ 5734864 w 5734864"/>
              <a:gd name="connsiteY188" fmla="*/ 0 h 6858000"/>
              <a:gd name="connsiteX0" fmla="*/ 5734864 w 5734864"/>
              <a:gd name="connsiteY0" fmla="*/ 0 h 6858000"/>
              <a:gd name="connsiteX1" fmla="*/ 771611 w 5734864"/>
              <a:gd name="connsiteY1" fmla="*/ 0 h 6858000"/>
              <a:gd name="connsiteX2" fmla="*/ 771679 w 5734864"/>
              <a:gd name="connsiteY2" fmla="*/ 49108 h 6858000"/>
              <a:gd name="connsiteX3" fmla="*/ 794248 w 5734864"/>
              <a:gd name="connsiteY3" fmla="*/ 200968 h 6858000"/>
              <a:gd name="connsiteX4" fmla="*/ 801749 w 5734864"/>
              <a:gd name="connsiteY4" fmla="*/ 414071 h 6858000"/>
              <a:gd name="connsiteX5" fmla="*/ 818548 w 5734864"/>
              <a:gd name="connsiteY5" fmla="*/ 585467 h 6858000"/>
              <a:gd name="connsiteX6" fmla="*/ 857476 w 5734864"/>
              <a:gd name="connsiteY6" fmla="*/ 800623 h 6858000"/>
              <a:gd name="connsiteX7" fmla="*/ 851083 w 5734864"/>
              <a:gd name="connsiteY7" fmla="*/ 878903 h 6858000"/>
              <a:gd name="connsiteX8" fmla="*/ 873564 w 5734864"/>
              <a:gd name="connsiteY8" fmla="*/ 943826 h 6858000"/>
              <a:gd name="connsiteX9" fmla="*/ 864705 w 5734864"/>
              <a:gd name="connsiteY9" fmla="*/ 973328 h 6858000"/>
              <a:gd name="connsiteX10" fmla="*/ 862869 w 5734864"/>
              <a:gd name="connsiteY10" fmla="*/ 978457 h 6858000"/>
              <a:gd name="connsiteX11" fmla="*/ 862233 w 5734864"/>
              <a:gd name="connsiteY11" fmla="*/ 998041 h 6858000"/>
              <a:gd name="connsiteX12" fmla="*/ 853665 w 5734864"/>
              <a:gd name="connsiteY12" fmla="*/ 1004750 h 6858000"/>
              <a:gd name="connsiteX13" fmla="*/ 847865 w 5734864"/>
              <a:gd name="connsiteY13" fmla="*/ 1070795 h 6858000"/>
              <a:gd name="connsiteX14" fmla="*/ 862786 w 5734864"/>
              <a:gd name="connsiteY14" fmla="*/ 1238994 h 6858000"/>
              <a:gd name="connsiteX15" fmla="*/ 859345 w 5734864"/>
              <a:gd name="connsiteY15" fmla="*/ 1380427 h 6858000"/>
              <a:gd name="connsiteX16" fmla="*/ 855172 w 5734864"/>
              <a:gd name="connsiteY16" fmla="*/ 1435262 h 6858000"/>
              <a:gd name="connsiteX17" fmla="*/ 860494 w 5734864"/>
              <a:gd name="connsiteY17" fmla="*/ 1453861 h 6858000"/>
              <a:gd name="connsiteX18" fmla="*/ 853731 w 5734864"/>
              <a:gd name="connsiteY18" fmla="*/ 1467047 h 6858000"/>
              <a:gd name="connsiteX19" fmla="*/ 845847 w 5734864"/>
              <a:gd name="connsiteY19" fmla="*/ 1502307 h 6858000"/>
              <a:gd name="connsiteX20" fmla="*/ 817613 w 5734864"/>
              <a:gd name="connsiteY20" fmla="*/ 1565166 h 6858000"/>
              <a:gd name="connsiteX21" fmla="*/ 804223 w 5734864"/>
              <a:gd name="connsiteY21" fmla="*/ 1601941 h 6858000"/>
              <a:gd name="connsiteX22" fmla="*/ 791773 w 5734864"/>
              <a:gd name="connsiteY22" fmla="*/ 1627005 h 6858000"/>
              <a:gd name="connsiteX23" fmla="*/ 774645 w 5734864"/>
              <a:gd name="connsiteY23" fmla="*/ 1699922 h 6858000"/>
              <a:gd name="connsiteX24" fmla="*/ 752343 w 5734864"/>
              <a:gd name="connsiteY24" fmla="*/ 1824604 h 6858000"/>
              <a:gd name="connsiteX25" fmla="*/ 746254 w 5734864"/>
              <a:gd name="connsiteY25" fmla="*/ 1850222 h 6858000"/>
              <a:gd name="connsiteX26" fmla="*/ 728600 w 5734864"/>
              <a:gd name="connsiteY26" fmla="*/ 1869603 h 6858000"/>
              <a:gd name="connsiteX27" fmla="*/ 724396 w 5734864"/>
              <a:gd name="connsiteY27" fmla="*/ 1883104 h 6858000"/>
              <a:gd name="connsiteX28" fmla="*/ 722165 w 5734864"/>
              <a:gd name="connsiteY28" fmla="*/ 1885924 h 6858000"/>
              <a:gd name="connsiteX29" fmla="*/ 721338 w 5734864"/>
              <a:gd name="connsiteY29" fmla="*/ 1887123 h 6858000"/>
              <a:gd name="connsiteX30" fmla="*/ 714840 w 5734864"/>
              <a:gd name="connsiteY30" fmla="*/ 1902274 h 6858000"/>
              <a:gd name="connsiteX31" fmla="*/ 722847 w 5734864"/>
              <a:gd name="connsiteY31" fmla="*/ 1929891 h 6858000"/>
              <a:gd name="connsiteX32" fmla="*/ 714660 w 5734864"/>
              <a:gd name="connsiteY32" fmla="*/ 1982709 h 6858000"/>
              <a:gd name="connsiteX33" fmla="*/ 710759 w 5734864"/>
              <a:gd name="connsiteY33" fmla="*/ 2013010 h 6858000"/>
              <a:gd name="connsiteX34" fmla="*/ 697927 w 5734864"/>
              <a:gd name="connsiteY34" fmla="*/ 2069833 h 6858000"/>
              <a:gd name="connsiteX35" fmla="*/ 693594 w 5734864"/>
              <a:gd name="connsiteY35" fmla="*/ 2103731 h 6858000"/>
              <a:gd name="connsiteX36" fmla="*/ 691109 w 5734864"/>
              <a:gd name="connsiteY36" fmla="*/ 2124027 h 6858000"/>
              <a:gd name="connsiteX37" fmla="*/ 676593 w 5734864"/>
              <a:gd name="connsiteY37" fmla="*/ 2176182 h 6858000"/>
              <a:gd name="connsiteX38" fmla="*/ 633227 w 5734864"/>
              <a:gd name="connsiteY38" fmla="*/ 2258036 h 6858000"/>
              <a:gd name="connsiteX39" fmla="*/ 625564 w 5734864"/>
              <a:gd name="connsiteY39" fmla="*/ 2284567 h 6858000"/>
              <a:gd name="connsiteX40" fmla="*/ 627074 w 5734864"/>
              <a:gd name="connsiteY40" fmla="*/ 2289605 h 6858000"/>
              <a:gd name="connsiteX41" fmla="*/ 614574 w 5734864"/>
              <a:gd name="connsiteY41" fmla="*/ 2308717 h 6858000"/>
              <a:gd name="connsiteX42" fmla="*/ 606890 w 5734864"/>
              <a:gd name="connsiteY42" fmla="*/ 2320662 h 6858000"/>
              <a:gd name="connsiteX43" fmla="*/ 605558 w 5734864"/>
              <a:gd name="connsiteY43" fmla="*/ 2327897 h 6858000"/>
              <a:gd name="connsiteX44" fmla="*/ 602202 w 5734864"/>
              <a:gd name="connsiteY44" fmla="*/ 2357749 h 6858000"/>
              <a:gd name="connsiteX45" fmla="*/ 600213 w 5734864"/>
              <a:gd name="connsiteY45" fmla="*/ 2364905 h 6858000"/>
              <a:gd name="connsiteX46" fmla="*/ 597160 w 5734864"/>
              <a:gd name="connsiteY46" fmla="*/ 2388351 h 6858000"/>
              <a:gd name="connsiteX47" fmla="*/ 597982 w 5734864"/>
              <a:gd name="connsiteY47" fmla="*/ 2402296 h 6858000"/>
              <a:gd name="connsiteX48" fmla="*/ 593150 w 5734864"/>
              <a:gd name="connsiteY48" fmla="*/ 2420015 h 6858000"/>
              <a:gd name="connsiteX49" fmla="*/ 592833 w 5734864"/>
              <a:gd name="connsiteY49" fmla="*/ 2422749 h 6858000"/>
              <a:gd name="connsiteX50" fmla="*/ 594479 w 5734864"/>
              <a:gd name="connsiteY50" fmla="*/ 2426002 h 6858000"/>
              <a:gd name="connsiteX51" fmla="*/ 591963 w 5734864"/>
              <a:gd name="connsiteY51" fmla="*/ 2431950 h 6858000"/>
              <a:gd name="connsiteX52" fmla="*/ 591544 w 5734864"/>
              <a:gd name="connsiteY52" fmla="*/ 2433897 h 6858000"/>
              <a:gd name="connsiteX53" fmla="*/ 589519 w 5734864"/>
              <a:gd name="connsiteY53" fmla="*/ 2451398 h 6858000"/>
              <a:gd name="connsiteX54" fmla="*/ 590037 w 5734864"/>
              <a:gd name="connsiteY54" fmla="*/ 2455536 h 6858000"/>
              <a:gd name="connsiteX55" fmla="*/ 588179 w 5734864"/>
              <a:gd name="connsiteY55" fmla="*/ 2462981 h 6858000"/>
              <a:gd name="connsiteX56" fmla="*/ 583434 w 5734864"/>
              <a:gd name="connsiteY56" fmla="*/ 2503991 h 6858000"/>
              <a:gd name="connsiteX57" fmla="*/ 567942 w 5734864"/>
              <a:gd name="connsiteY57" fmla="*/ 2652936 h 6858000"/>
              <a:gd name="connsiteX58" fmla="*/ 573869 w 5734864"/>
              <a:gd name="connsiteY58" fmla="*/ 2670188 h 6858000"/>
              <a:gd name="connsiteX59" fmla="*/ 575243 w 5734864"/>
              <a:gd name="connsiteY59" fmla="*/ 2688114 h 6858000"/>
              <a:gd name="connsiteX60" fmla="*/ 573824 w 5734864"/>
              <a:gd name="connsiteY60" fmla="*/ 2689856 h 6858000"/>
              <a:gd name="connsiteX61" fmla="*/ 570699 w 5734864"/>
              <a:gd name="connsiteY61" fmla="*/ 2709353 h 6858000"/>
              <a:gd name="connsiteX62" fmla="*/ 573192 w 5734864"/>
              <a:gd name="connsiteY62" fmla="*/ 2714527 h 6858000"/>
              <a:gd name="connsiteX63" fmla="*/ 572044 w 5734864"/>
              <a:gd name="connsiteY63" fmla="*/ 2728187 h 6858000"/>
              <a:gd name="connsiteX64" fmla="*/ 572465 w 5734864"/>
              <a:gd name="connsiteY64" fmla="*/ 2755863 h 6858000"/>
              <a:gd name="connsiteX65" fmla="*/ 570028 w 5734864"/>
              <a:gd name="connsiteY65" fmla="*/ 2760324 h 6858000"/>
              <a:gd name="connsiteX66" fmla="*/ 566748 w 5734864"/>
              <a:gd name="connsiteY66" fmla="*/ 2800948 h 6858000"/>
              <a:gd name="connsiteX67" fmla="*/ 565509 w 5734864"/>
              <a:gd name="connsiteY67" fmla="*/ 2801167 h 6858000"/>
              <a:gd name="connsiteX68" fmla="*/ 559367 w 5734864"/>
              <a:gd name="connsiteY68" fmla="*/ 2811129 h 6858000"/>
              <a:gd name="connsiteX69" fmla="*/ 550354 w 5734864"/>
              <a:gd name="connsiteY69" fmla="*/ 2830949 h 6858000"/>
              <a:gd name="connsiteX70" fmla="*/ 514795 w 5734864"/>
              <a:gd name="connsiteY70" fmla="*/ 2872433 h 6858000"/>
              <a:gd name="connsiteX71" fmla="*/ 509875 w 5734864"/>
              <a:gd name="connsiteY71" fmla="*/ 2923099 h 6858000"/>
              <a:gd name="connsiteX72" fmla="*/ 509577 w 5734864"/>
              <a:gd name="connsiteY72" fmla="*/ 2923197 h 6858000"/>
              <a:gd name="connsiteX73" fmla="*/ 507597 w 5734864"/>
              <a:gd name="connsiteY73" fmla="*/ 2931868 h 6858000"/>
              <a:gd name="connsiteX74" fmla="*/ 507379 w 5734864"/>
              <a:gd name="connsiteY74" fmla="*/ 2938322 h 6858000"/>
              <a:gd name="connsiteX75" fmla="*/ 504725 w 5734864"/>
              <a:gd name="connsiteY75" fmla="*/ 2954519 h 6858000"/>
              <a:gd name="connsiteX76" fmla="*/ 502018 w 5734864"/>
              <a:gd name="connsiteY76" fmla="*/ 2959643 h 6858000"/>
              <a:gd name="connsiteX77" fmla="*/ 498360 w 5734864"/>
              <a:gd name="connsiteY77" fmla="*/ 2961019 h 6858000"/>
              <a:gd name="connsiteX78" fmla="*/ 498483 w 5734864"/>
              <a:gd name="connsiteY78" fmla="*/ 2962590 h 6858000"/>
              <a:gd name="connsiteX79" fmla="*/ 484403 w 5734864"/>
              <a:gd name="connsiteY79" fmla="*/ 2990538 h 6858000"/>
              <a:gd name="connsiteX80" fmla="*/ 463075 w 5734864"/>
              <a:gd name="connsiteY80" fmla="*/ 3055956 h 6858000"/>
              <a:gd name="connsiteX81" fmla="*/ 455013 w 5734864"/>
              <a:gd name="connsiteY81" fmla="*/ 3094482 h 6858000"/>
              <a:gd name="connsiteX82" fmla="*/ 428391 w 5734864"/>
              <a:gd name="connsiteY82" fmla="*/ 3198850 h 6858000"/>
              <a:gd name="connsiteX83" fmla="*/ 401440 w 5734864"/>
              <a:gd name="connsiteY83" fmla="*/ 3307560 h 6858000"/>
              <a:gd name="connsiteX84" fmla="*/ 386076 w 5734864"/>
              <a:gd name="connsiteY84" fmla="*/ 3373943 h 6858000"/>
              <a:gd name="connsiteX85" fmla="*/ 374726 w 5734864"/>
              <a:gd name="connsiteY85" fmla="*/ 3381364 h 6858000"/>
              <a:gd name="connsiteX86" fmla="*/ 369145 w 5734864"/>
              <a:gd name="connsiteY86" fmla="*/ 3383729 h 6858000"/>
              <a:gd name="connsiteX87" fmla="*/ 364294 w 5734864"/>
              <a:gd name="connsiteY87" fmla="*/ 3414159 h 6858000"/>
              <a:gd name="connsiteX88" fmla="*/ 366450 w 5734864"/>
              <a:gd name="connsiteY88" fmla="*/ 3436925 h 6858000"/>
              <a:gd name="connsiteX89" fmla="*/ 351743 w 5734864"/>
              <a:gd name="connsiteY89" fmla="*/ 3521619 h 6858000"/>
              <a:gd name="connsiteX90" fmla="*/ 345784 w 5734864"/>
              <a:gd name="connsiteY90" fmla="*/ 3603757 h 6858000"/>
              <a:gd name="connsiteX91" fmla="*/ 344198 w 5734864"/>
              <a:gd name="connsiteY91" fmla="*/ 3652424 h 6858000"/>
              <a:gd name="connsiteX92" fmla="*/ 352450 w 5734864"/>
              <a:gd name="connsiteY92" fmla="*/ 3665222 h 6858000"/>
              <a:gd name="connsiteX93" fmla="*/ 342621 w 5734864"/>
              <a:gd name="connsiteY93" fmla="*/ 3700804 h 6858000"/>
              <a:gd name="connsiteX94" fmla="*/ 341514 w 5734864"/>
              <a:gd name="connsiteY94" fmla="*/ 3734774 h 6858000"/>
              <a:gd name="connsiteX95" fmla="*/ 340607 w 5734864"/>
              <a:gd name="connsiteY95" fmla="*/ 3785153 h 6858000"/>
              <a:gd name="connsiteX96" fmla="*/ 340707 w 5734864"/>
              <a:gd name="connsiteY96" fmla="*/ 3788177 h 6858000"/>
              <a:gd name="connsiteX97" fmla="*/ 340361 w 5734864"/>
              <a:gd name="connsiteY97" fmla="*/ 3798803 h 6858000"/>
              <a:gd name="connsiteX98" fmla="*/ 339642 w 5734864"/>
              <a:gd name="connsiteY98" fmla="*/ 3838750 h 6858000"/>
              <a:gd name="connsiteX99" fmla="*/ 360295 w 5734864"/>
              <a:gd name="connsiteY99" fmla="*/ 4015196 h 6858000"/>
              <a:gd name="connsiteX100" fmla="*/ 339043 w 5734864"/>
              <a:gd name="connsiteY100" fmla="*/ 4052778 h 6858000"/>
              <a:gd name="connsiteX101" fmla="*/ 339343 w 5734864"/>
              <a:gd name="connsiteY101" fmla="*/ 4096257 h 6858000"/>
              <a:gd name="connsiteX102" fmla="*/ 340786 w 5734864"/>
              <a:gd name="connsiteY102" fmla="*/ 4321136 h 6858000"/>
              <a:gd name="connsiteX103" fmla="*/ 343158 w 5734864"/>
              <a:gd name="connsiteY103" fmla="*/ 4429174 h 6858000"/>
              <a:gd name="connsiteX104" fmla="*/ 334599 w 5734864"/>
              <a:gd name="connsiteY104" fmla="*/ 4449938 h 6858000"/>
              <a:gd name="connsiteX105" fmla="*/ 332890 w 5734864"/>
              <a:gd name="connsiteY105" fmla="*/ 4453515 h 6858000"/>
              <a:gd name="connsiteX106" fmla="*/ 331105 w 5734864"/>
              <a:gd name="connsiteY106" fmla="*/ 4467941 h 6858000"/>
              <a:gd name="connsiteX107" fmla="*/ 324289 w 5734864"/>
              <a:gd name="connsiteY107" fmla="*/ 4471861 h 6858000"/>
              <a:gd name="connsiteX108" fmla="*/ 317079 w 5734864"/>
              <a:gd name="connsiteY108" fmla="*/ 4493468 h 6858000"/>
              <a:gd name="connsiteX109" fmla="*/ 315557 w 5734864"/>
              <a:gd name="connsiteY109" fmla="*/ 4520067 h 6858000"/>
              <a:gd name="connsiteX110" fmla="*/ 315240 w 5734864"/>
              <a:gd name="connsiteY110" fmla="*/ 4536872 h 6858000"/>
              <a:gd name="connsiteX111" fmla="*/ 316200 w 5734864"/>
              <a:gd name="connsiteY111" fmla="*/ 4538297 h 6858000"/>
              <a:gd name="connsiteX112" fmla="*/ 317507 w 5734864"/>
              <a:gd name="connsiteY112" fmla="*/ 4547582 h 6858000"/>
              <a:gd name="connsiteX113" fmla="*/ 323078 w 5734864"/>
              <a:gd name="connsiteY113" fmla="*/ 4592102 h 6858000"/>
              <a:gd name="connsiteX114" fmla="*/ 328722 w 5734864"/>
              <a:gd name="connsiteY114" fmla="*/ 4667914 h 6858000"/>
              <a:gd name="connsiteX115" fmla="*/ 335597 w 5734864"/>
              <a:gd name="connsiteY115" fmla="*/ 4695035 h 6858000"/>
              <a:gd name="connsiteX116" fmla="*/ 339485 w 5734864"/>
              <a:gd name="connsiteY116" fmla="*/ 4695979 h 6858000"/>
              <a:gd name="connsiteX117" fmla="*/ 341089 w 5734864"/>
              <a:gd name="connsiteY117" fmla="*/ 4704268 h 6858000"/>
              <a:gd name="connsiteX118" fmla="*/ 342177 w 5734864"/>
              <a:gd name="connsiteY118" fmla="*/ 4706060 h 6858000"/>
              <a:gd name="connsiteX119" fmla="*/ 347751 w 5734864"/>
              <a:gd name="connsiteY119" fmla="*/ 4716754 h 6858000"/>
              <a:gd name="connsiteX120" fmla="*/ 344125 w 5734864"/>
              <a:gd name="connsiteY120" fmla="*/ 4764669 h 6858000"/>
              <a:gd name="connsiteX121" fmla="*/ 340188 w 5734864"/>
              <a:gd name="connsiteY121" fmla="*/ 4779386 h 6858000"/>
              <a:gd name="connsiteX122" fmla="*/ 335146 w 5734864"/>
              <a:gd name="connsiteY122" fmla="*/ 4787491 h 6858000"/>
              <a:gd name="connsiteX123" fmla="*/ 319124 w 5734864"/>
              <a:gd name="connsiteY123" fmla="*/ 4843514 h 6858000"/>
              <a:gd name="connsiteX124" fmla="*/ 305956 w 5734864"/>
              <a:gd name="connsiteY124" fmla="*/ 4881505 h 6858000"/>
              <a:gd name="connsiteX125" fmla="*/ 301062 w 5734864"/>
              <a:gd name="connsiteY125" fmla="*/ 4889332 h 6858000"/>
              <a:gd name="connsiteX126" fmla="*/ 302141 w 5734864"/>
              <a:gd name="connsiteY126" fmla="*/ 4899400 h 6858000"/>
              <a:gd name="connsiteX127" fmla="*/ 304424 w 5734864"/>
              <a:gd name="connsiteY127" fmla="*/ 4902664 h 6858000"/>
              <a:gd name="connsiteX128" fmla="*/ 293123 w 5734864"/>
              <a:gd name="connsiteY128" fmla="*/ 4932769 h 6858000"/>
              <a:gd name="connsiteX129" fmla="*/ 292275 w 5734864"/>
              <a:gd name="connsiteY129" fmla="*/ 4936482 h 6858000"/>
              <a:gd name="connsiteX130" fmla="*/ 288304 w 5734864"/>
              <a:gd name="connsiteY130" fmla="*/ 4962325 h 6858000"/>
              <a:gd name="connsiteX131" fmla="*/ 287420 w 5734864"/>
              <a:gd name="connsiteY131" fmla="*/ 5042193 h 6858000"/>
              <a:gd name="connsiteX132" fmla="*/ 287020 w 5734864"/>
              <a:gd name="connsiteY132" fmla="*/ 5065655 h 6858000"/>
              <a:gd name="connsiteX133" fmla="*/ 288488 w 5734864"/>
              <a:gd name="connsiteY133" fmla="*/ 5082216 h 6858000"/>
              <a:gd name="connsiteX134" fmla="*/ 282763 w 5734864"/>
              <a:gd name="connsiteY134" fmla="*/ 5127114 h 6858000"/>
              <a:gd name="connsiteX135" fmla="*/ 269316 w 5734864"/>
              <a:gd name="connsiteY135" fmla="*/ 5202682 h 6858000"/>
              <a:gd name="connsiteX136" fmla="*/ 269174 w 5734864"/>
              <a:gd name="connsiteY136" fmla="*/ 5230835 h 6858000"/>
              <a:gd name="connsiteX137" fmla="*/ 272679 w 5734864"/>
              <a:gd name="connsiteY137" fmla="*/ 5232660 h 6858000"/>
              <a:gd name="connsiteX138" fmla="*/ 272160 w 5734864"/>
              <a:gd name="connsiteY138" fmla="*/ 5241150 h 6858000"/>
              <a:gd name="connsiteX139" fmla="*/ 272760 w 5734864"/>
              <a:gd name="connsiteY139" fmla="*/ 5243156 h 6858000"/>
              <a:gd name="connsiteX140" fmla="*/ 275462 w 5734864"/>
              <a:gd name="connsiteY140" fmla="*/ 5254919 h 6858000"/>
              <a:gd name="connsiteX141" fmla="*/ 262897 w 5734864"/>
              <a:gd name="connsiteY141" fmla="*/ 5286259 h 6858000"/>
              <a:gd name="connsiteX142" fmla="*/ 252761 w 5734864"/>
              <a:gd name="connsiteY142" fmla="*/ 5357801 h 6858000"/>
              <a:gd name="connsiteX143" fmla="*/ 242360 w 5734864"/>
              <a:gd name="connsiteY143" fmla="*/ 5460080 h 6858000"/>
              <a:gd name="connsiteX144" fmla="*/ 229880 w 5734864"/>
              <a:gd name="connsiteY144" fmla="*/ 5539714 h 6858000"/>
              <a:gd name="connsiteX145" fmla="*/ 204283 w 5734864"/>
              <a:gd name="connsiteY145" fmla="*/ 5639080 h 6858000"/>
              <a:gd name="connsiteX146" fmla="*/ 198948 w 5734864"/>
              <a:gd name="connsiteY146" fmla="*/ 5710958 h 6858000"/>
              <a:gd name="connsiteX147" fmla="*/ 192367 w 5734864"/>
              <a:gd name="connsiteY147" fmla="*/ 5719859 h 6858000"/>
              <a:gd name="connsiteX148" fmla="*/ 188035 w 5734864"/>
              <a:gd name="connsiteY148" fmla="*/ 5729935 h 6858000"/>
              <a:gd name="connsiteX149" fmla="*/ 188428 w 5734864"/>
              <a:gd name="connsiteY149" fmla="*/ 5731182 h 6858000"/>
              <a:gd name="connsiteX150" fmla="*/ 181635 w 5734864"/>
              <a:gd name="connsiteY150" fmla="*/ 5753538 h 6858000"/>
              <a:gd name="connsiteX151" fmla="*/ 169744 w 5734864"/>
              <a:gd name="connsiteY151" fmla="*/ 5796307 h 6858000"/>
              <a:gd name="connsiteX152" fmla="*/ 170351 w 5734864"/>
              <a:gd name="connsiteY152" fmla="*/ 5796644 h 6858000"/>
              <a:gd name="connsiteX153" fmla="*/ 171559 w 5734864"/>
              <a:gd name="connsiteY153" fmla="*/ 5803435 h 6858000"/>
              <a:gd name="connsiteX154" fmla="*/ 172284 w 5734864"/>
              <a:gd name="connsiteY154" fmla="*/ 5816391 h 6858000"/>
              <a:gd name="connsiteX155" fmla="*/ 182542 w 5734864"/>
              <a:gd name="connsiteY155" fmla="*/ 5846382 h 6858000"/>
              <a:gd name="connsiteX156" fmla="*/ 175877 w 5734864"/>
              <a:gd name="connsiteY156" fmla="*/ 5871336 h 6858000"/>
              <a:gd name="connsiteX157" fmla="*/ 174910 w 5734864"/>
              <a:gd name="connsiteY157" fmla="*/ 5876376 h 6858000"/>
              <a:gd name="connsiteX158" fmla="*/ 175047 w 5734864"/>
              <a:gd name="connsiteY158" fmla="*/ 5876483 h 6858000"/>
              <a:gd name="connsiteX159" fmla="*/ 174335 w 5734864"/>
              <a:gd name="connsiteY159" fmla="*/ 5881814 h 6858000"/>
              <a:gd name="connsiteX160" fmla="*/ 171273 w 5734864"/>
              <a:gd name="connsiteY160" fmla="*/ 5895339 h 6858000"/>
              <a:gd name="connsiteX161" fmla="*/ 171658 w 5734864"/>
              <a:gd name="connsiteY161" fmla="*/ 5898749 h 6858000"/>
              <a:gd name="connsiteX162" fmla="*/ 174658 w 5734864"/>
              <a:gd name="connsiteY162" fmla="*/ 5919558 h 6858000"/>
              <a:gd name="connsiteX163" fmla="*/ 169099 w 5734864"/>
              <a:gd name="connsiteY163" fmla="*/ 5984417 h 6858000"/>
              <a:gd name="connsiteX164" fmla="*/ 162007 w 5734864"/>
              <a:gd name="connsiteY164" fmla="*/ 6049043 h 6858000"/>
              <a:gd name="connsiteX165" fmla="*/ 156875 w 5734864"/>
              <a:gd name="connsiteY165" fmla="*/ 6114000 h 6858000"/>
              <a:gd name="connsiteX166" fmla="*/ 165441 w 5734864"/>
              <a:gd name="connsiteY166" fmla="*/ 6146938 h 6858000"/>
              <a:gd name="connsiteX167" fmla="*/ 165177 w 5734864"/>
              <a:gd name="connsiteY167" fmla="*/ 6150658 h 6858000"/>
              <a:gd name="connsiteX168" fmla="*/ 161772 w 5734864"/>
              <a:gd name="connsiteY168" fmla="*/ 6160011 h 6858000"/>
              <a:gd name="connsiteX169" fmla="*/ 160051 w 5734864"/>
              <a:gd name="connsiteY169" fmla="*/ 6163393 h 6858000"/>
              <a:gd name="connsiteX170" fmla="*/ 158473 w 5734864"/>
              <a:gd name="connsiteY170" fmla="*/ 6168628 h 6858000"/>
              <a:gd name="connsiteX171" fmla="*/ 158573 w 5734864"/>
              <a:gd name="connsiteY171" fmla="*/ 6168799 h 6858000"/>
              <a:gd name="connsiteX172" fmla="*/ 146463 w 5734864"/>
              <a:gd name="connsiteY172" fmla="*/ 6196671 h 6858000"/>
              <a:gd name="connsiteX173" fmla="*/ 150209 w 5734864"/>
              <a:gd name="connsiteY173" fmla="*/ 6232365 h 6858000"/>
              <a:gd name="connsiteX174" fmla="*/ 148544 w 5734864"/>
              <a:gd name="connsiteY174" fmla="*/ 6246162 h 6858000"/>
              <a:gd name="connsiteX175" fmla="*/ 148403 w 5734864"/>
              <a:gd name="connsiteY175" fmla="*/ 6253754 h 6858000"/>
              <a:gd name="connsiteX176" fmla="*/ 138880 w 5734864"/>
              <a:gd name="connsiteY176" fmla="*/ 6276449 h 6858000"/>
              <a:gd name="connsiteX177" fmla="*/ 138683 w 5734864"/>
              <a:gd name="connsiteY177" fmla="*/ 6279721 h 6858000"/>
              <a:gd name="connsiteX178" fmla="*/ 130721 w 5734864"/>
              <a:gd name="connsiteY178" fmla="*/ 6293675 h 6858000"/>
              <a:gd name="connsiteX179" fmla="*/ 120717 w 5734864"/>
              <a:gd name="connsiteY179" fmla="*/ 6313967 h 6858000"/>
              <a:gd name="connsiteX180" fmla="*/ 120841 w 5734864"/>
              <a:gd name="connsiteY180" fmla="*/ 6315437 h 6858000"/>
              <a:gd name="connsiteX181" fmla="*/ 115208 w 5734864"/>
              <a:gd name="connsiteY181" fmla="*/ 6324024 h 6858000"/>
              <a:gd name="connsiteX182" fmla="*/ 101217 w 5734864"/>
              <a:gd name="connsiteY182" fmla="*/ 6365923 h 6858000"/>
              <a:gd name="connsiteX183" fmla="*/ 74946 w 5734864"/>
              <a:gd name="connsiteY183" fmla="*/ 6556817 h 6858000"/>
              <a:gd name="connsiteX184" fmla="*/ 16001 w 5734864"/>
              <a:gd name="connsiteY184" fmla="*/ 6808678 h 6858000"/>
              <a:gd name="connsiteX185" fmla="*/ 0 w 5734864"/>
              <a:gd name="connsiteY185" fmla="*/ 6858000 h 6858000"/>
              <a:gd name="connsiteX186" fmla="*/ 5734864 w 5734864"/>
              <a:gd name="connsiteY186" fmla="*/ 6858000 h 6858000"/>
              <a:gd name="connsiteX187" fmla="*/ 5734864 w 5734864"/>
              <a:gd name="connsiteY18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</a:cxnLst>
            <a:rect l="l" t="t" r="r" b="b"/>
            <a:pathLst>
              <a:path w="5734864" h="6858000">
                <a:moveTo>
                  <a:pt x="5734864" y="0"/>
                </a:moveTo>
                <a:lnTo>
                  <a:pt x="771611" y="0"/>
                </a:lnTo>
                <a:cubicBezTo>
                  <a:pt x="771634" y="16369"/>
                  <a:pt x="771656" y="32739"/>
                  <a:pt x="771679" y="49108"/>
                </a:cubicBezTo>
                <a:cubicBezTo>
                  <a:pt x="775201" y="55622"/>
                  <a:pt x="788724" y="196721"/>
                  <a:pt x="794248" y="200968"/>
                </a:cubicBezTo>
                <a:lnTo>
                  <a:pt x="801749" y="414071"/>
                </a:lnTo>
                <a:cubicBezTo>
                  <a:pt x="807329" y="440933"/>
                  <a:pt x="835107" y="598697"/>
                  <a:pt x="818548" y="585467"/>
                </a:cubicBezTo>
                <a:cubicBezTo>
                  <a:pt x="856197" y="664140"/>
                  <a:pt x="837895" y="708473"/>
                  <a:pt x="857476" y="800623"/>
                </a:cubicBezTo>
                <a:cubicBezTo>
                  <a:pt x="822401" y="857344"/>
                  <a:pt x="855723" y="824571"/>
                  <a:pt x="851083" y="878903"/>
                </a:cubicBezTo>
                <a:cubicBezTo>
                  <a:pt x="884811" y="859448"/>
                  <a:pt x="834648" y="946397"/>
                  <a:pt x="873564" y="943826"/>
                </a:cubicBezTo>
                <a:cubicBezTo>
                  <a:pt x="871487" y="953795"/>
                  <a:pt x="868248" y="963533"/>
                  <a:pt x="864705" y="973328"/>
                </a:cubicBezTo>
                <a:lnTo>
                  <a:pt x="862869" y="978457"/>
                </a:lnTo>
                <a:lnTo>
                  <a:pt x="862233" y="998041"/>
                </a:lnTo>
                <a:lnTo>
                  <a:pt x="853665" y="1004750"/>
                </a:lnTo>
                <a:lnTo>
                  <a:pt x="847865" y="1070795"/>
                </a:lnTo>
                <a:cubicBezTo>
                  <a:pt x="870234" y="1110486"/>
                  <a:pt x="833172" y="1190441"/>
                  <a:pt x="862786" y="1238994"/>
                </a:cubicBezTo>
                <a:cubicBezTo>
                  <a:pt x="864699" y="1290599"/>
                  <a:pt x="860615" y="1347716"/>
                  <a:pt x="859345" y="1380427"/>
                </a:cubicBezTo>
                <a:cubicBezTo>
                  <a:pt x="845703" y="1396391"/>
                  <a:pt x="873184" y="1435525"/>
                  <a:pt x="855172" y="1435262"/>
                </a:cubicBezTo>
                <a:lnTo>
                  <a:pt x="860494" y="1453861"/>
                </a:lnTo>
                <a:lnTo>
                  <a:pt x="853731" y="1467047"/>
                </a:lnTo>
                <a:cubicBezTo>
                  <a:pt x="846549" y="1480528"/>
                  <a:pt x="841728" y="1491093"/>
                  <a:pt x="845847" y="1502307"/>
                </a:cubicBezTo>
                <a:lnTo>
                  <a:pt x="817613" y="1565166"/>
                </a:lnTo>
                <a:cubicBezTo>
                  <a:pt x="805468" y="1557258"/>
                  <a:pt x="816534" y="1596564"/>
                  <a:pt x="804223" y="1601941"/>
                </a:cubicBezTo>
                <a:cubicBezTo>
                  <a:pt x="794287" y="1604654"/>
                  <a:pt x="795328" y="1617209"/>
                  <a:pt x="791773" y="1627005"/>
                </a:cubicBezTo>
                <a:cubicBezTo>
                  <a:pt x="781684" y="1634393"/>
                  <a:pt x="772978" y="1683187"/>
                  <a:pt x="774645" y="1699922"/>
                </a:cubicBezTo>
                <a:cubicBezTo>
                  <a:pt x="785341" y="1746767"/>
                  <a:pt x="744845" y="1787099"/>
                  <a:pt x="752343" y="1824604"/>
                </a:cubicBezTo>
                <a:cubicBezTo>
                  <a:pt x="751502" y="1834578"/>
                  <a:pt x="749297" y="1842929"/>
                  <a:pt x="746254" y="1850222"/>
                </a:cubicBezTo>
                <a:lnTo>
                  <a:pt x="728600" y="1869603"/>
                </a:lnTo>
                <a:lnTo>
                  <a:pt x="724396" y="1883104"/>
                </a:lnTo>
                <a:lnTo>
                  <a:pt x="722165" y="1885924"/>
                </a:lnTo>
                <a:lnTo>
                  <a:pt x="721338" y="1887123"/>
                </a:lnTo>
                <a:lnTo>
                  <a:pt x="714840" y="1902274"/>
                </a:lnTo>
                <a:lnTo>
                  <a:pt x="722847" y="1929891"/>
                </a:lnTo>
                <a:lnTo>
                  <a:pt x="714660" y="1982709"/>
                </a:lnTo>
                <a:cubicBezTo>
                  <a:pt x="727725" y="2006201"/>
                  <a:pt x="714739" y="1997091"/>
                  <a:pt x="710759" y="2013010"/>
                </a:cubicBezTo>
                <a:cubicBezTo>
                  <a:pt x="707970" y="2027531"/>
                  <a:pt x="700788" y="2054714"/>
                  <a:pt x="697927" y="2069833"/>
                </a:cubicBezTo>
                <a:cubicBezTo>
                  <a:pt x="685211" y="2080229"/>
                  <a:pt x="698762" y="2088241"/>
                  <a:pt x="693594" y="2103731"/>
                </a:cubicBezTo>
                <a:cubicBezTo>
                  <a:pt x="688481" y="2110649"/>
                  <a:pt x="687183" y="2115973"/>
                  <a:pt x="691109" y="2124027"/>
                </a:cubicBezTo>
                <a:cubicBezTo>
                  <a:pt x="666413" y="2155740"/>
                  <a:pt x="688031" y="2144874"/>
                  <a:pt x="676593" y="2176182"/>
                </a:cubicBezTo>
                <a:cubicBezTo>
                  <a:pt x="665190" y="2202944"/>
                  <a:pt x="656416" y="2233857"/>
                  <a:pt x="633227" y="2258036"/>
                </a:cubicBezTo>
                <a:cubicBezTo>
                  <a:pt x="626930" y="2262191"/>
                  <a:pt x="623498" y="2274069"/>
                  <a:pt x="625564" y="2284567"/>
                </a:cubicBezTo>
                <a:cubicBezTo>
                  <a:pt x="625918" y="2286374"/>
                  <a:pt x="626427" y="2288071"/>
                  <a:pt x="627074" y="2289605"/>
                </a:cubicBezTo>
                <a:cubicBezTo>
                  <a:pt x="619029" y="2296628"/>
                  <a:pt x="616453" y="2303188"/>
                  <a:pt x="614574" y="2308717"/>
                </a:cubicBezTo>
                <a:lnTo>
                  <a:pt x="606890" y="2320662"/>
                </a:lnTo>
                <a:lnTo>
                  <a:pt x="605558" y="2327897"/>
                </a:lnTo>
                <a:lnTo>
                  <a:pt x="602202" y="2357749"/>
                </a:lnTo>
                <a:lnTo>
                  <a:pt x="600213" y="2364905"/>
                </a:lnTo>
                <a:lnTo>
                  <a:pt x="597160" y="2388351"/>
                </a:lnTo>
                <a:lnTo>
                  <a:pt x="597982" y="2402296"/>
                </a:lnTo>
                <a:lnTo>
                  <a:pt x="593150" y="2420015"/>
                </a:lnTo>
                <a:cubicBezTo>
                  <a:pt x="593044" y="2420926"/>
                  <a:pt x="592939" y="2421838"/>
                  <a:pt x="592833" y="2422749"/>
                </a:cubicBezTo>
                <a:lnTo>
                  <a:pt x="594479" y="2426002"/>
                </a:lnTo>
                <a:cubicBezTo>
                  <a:pt x="594168" y="2427683"/>
                  <a:pt x="593118" y="2429721"/>
                  <a:pt x="591963" y="2431950"/>
                </a:cubicBezTo>
                <a:cubicBezTo>
                  <a:pt x="591823" y="2432599"/>
                  <a:pt x="591684" y="2433248"/>
                  <a:pt x="591544" y="2433897"/>
                </a:cubicBezTo>
                <a:lnTo>
                  <a:pt x="589519" y="2451398"/>
                </a:lnTo>
                <a:cubicBezTo>
                  <a:pt x="589692" y="2452777"/>
                  <a:pt x="589864" y="2454157"/>
                  <a:pt x="590037" y="2455536"/>
                </a:cubicBezTo>
                <a:lnTo>
                  <a:pt x="588179" y="2462981"/>
                </a:lnTo>
                <a:lnTo>
                  <a:pt x="583434" y="2503991"/>
                </a:lnTo>
                <a:cubicBezTo>
                  <a:pt x="576530" y="2566058"/>
                  <a:pt x="570433" y="2625224"/>
                  <a:pt x="567942" y="2652936"/>
                </a:cubicBezTo>
                <a:cubicBezTo>
                  <a:pt x="570864" y="2658290"/>
                  <a:pt x="572739" y="2664095"/>
                  <a:pt x="573869" y="2670188"/>
                </a:cubicBezTo>
                <a:lnTo>
                  <a:pt x="575243" y="2688114"/>
                </a:lnTo>
                <a:lnTo>
                  <a:pt x="573824" y="2689856"/>
                </a:lnTo>
                <a:cubicBezTo>
                  <a:pt x="569972" y="2698471"/>
                  <a:pt x="569572" y="2704494"/>
                  <a:pt x="570699" y="2709353"/>
                </a:cubicBezTo>
                <a:lnTo>
                  <a:pt x="573192" y="2714527"/>
                </a:lnTo>
                <a:cubicBezTo>
                  <a:pt x="572809" y="2719080"/>
                  <a:pt x="572427" y="2723634"/>
                  <a:pt x="572044" y="2728187"/>
                </a:cubicBezTo>
                <a:cubicBezTo>
                  <a:pt x="572184" y="2737412"/>
                  <a:pt x="572325" y="2746638"/>
                  <a:pt x="572465" y="2755863"/>
                </a:cubicBezTo>
                <a:lnTo>
                  <a:pt x="570028" y="2760324"/>
                </a:lnTo>
                <a:lnTo>
                  <a:pt x="566748" y="2800948"/>
                </a:lnTo>
                <a:lnTo>
                  <a:pt x="565509" y="2801167"/>
                </a:lnTo>
                <a:cubicBezTo>
                  <a:pt x="562655" y="2802587"/>
                  <a:pt x="560408" y="2805381"/>
                  <a:pt x="559367" y="2811129"/>
                </a:cubicBezTo>
                <a:cubicBezTo>
                  <a:pt x="543471" y="2797318"/>
                  <a:pt x="552020" y="2812773"/>
                  <a:pt x="550354" y="2830949"/>
                </a:cubicBezTo>
                <a:cubicBezTo>
                  <a:pt x="525292" y="2813553"/>
                  <a:pt x="531129" y="2868192"/>
                  <a:pt x="514795" y="2872433"/>
                </a:cubicBezTo>
                <a:lnTo>
                  <a:pt x="509875" y="2923099"/>
                </a:lnTo>
                <a:lnTo>
                  <a:pt x="509577" y="2923197"/>
                </a:lnTo>
                <a:cubicBezTo>
                  <a:pt x="508704" y="2924865"/>
                  <a:pt x="508038" y="2927556"/>
                  <a:pt x="507597" y="2931868"/>
                </a:cubicBezTo>
                <a:cubicBezTo>
                  <a:pt x="507524" y="2934019"/>
                  <a:pt x="507452" y="2936171"/>
                  <a:pt x="507379" y="2938322"/>
                </a:cubicBezTo>
                <a:lnTo>
                  <a:pt x="504725" y="2954519"/>
                </a:lnTo>
                <a:lnTo>
                  <a:pt x="502018" y="2959643"/>
                </a:lnTo>
                <a:lnTo>
                  <a:pt x="498360" y="2961019"/>
                </a:lnTo>
                <a:lnTo>
                  <a:pt x="498483" y="2962590"/>
                </a:lnTo>
                <a:cubicBezTo>
                  <a:pt x="502388" y="2975027"/>
                  <a:pt x="510202" y="2980016"/>
                  <a:pt x="484403" y="2990538"/>
                </a:cubicBezTo>
                <a:cubicBezTo>
                  <a:pt x="489425" y="3018352"/>
                  <a:pt x="474337" y="3021029"/>
                  <a:pt x="463075" y="3055956"/>
                </a:cubicBezTo>
                <a:cubicBezTo>
                  <a:pt x="469487" y="3072485"/>
                  <a:pt x="464165" y="3083955"/>
                  <a:pt x="455013" y="3094482"/>
                </a:cubicBezTo>
                <a:cubicBezTo>
                  <a:pt x="453131" y="3130054"/>
                  <a:pt x="437643" y="3160106"/>
                  <a:pt x="428391" y="3198850"/>
                </a:cubicBezTo>
                <a:lnTo>
                  <a:pt x="401440" y="3307560"/>
                </a:lnTo>
                <a:lnTo>
                  <a:pt x="386076" y="3373943"/>
                </a:lnTo>
                <a:cubicBezTo>
                  <a:pt x="386236" y="3376061"/>
                  <a:pt x="380537" y="3378856"/>
                  <a:pt x="374726" y="3381364"/>
                </a:cubicBezTo>
                <a:lnTo>
                  <a:pt x="369145" y="3383729"/>
                </a:lnTo>
                <a:lnTo>
                  <a:pt x="364294" y="3414159"/>
                </a:lnTo>
                <a:lnTo>
                  <a:pt x="366450" y="3436925"/>
                </a:lnTo>
                <a:lnTo>
                  <a:pt x="351743" y="3521619"/>
                </a:lnTo>
                <a:lnTo>
                  <a:pt x="345784" y="3603757"/>
                </a:lnTo>
                <a:cubicBezTo>
                  <a:pt x="345255" y="3619979"/>
                  <a:pt x="344727" y="3636202"/>
                  <a:pt x="344198" y="3652424"/>
                </a:cubicBezTo>
                <a:lnTo>
                  <a:pt x="352450" y="3665222"/>
                </a:lnTo>
                <a:lnTo>
                  <a:pt x="342621" y="3700804"/>
                </a:lnTo>
                <a:lnTo>
                  <a:pt x="341514" y="3734774"/>
                </a:lnTo>
                <a:cubicBezTo>
                  <a:pt x="341212" y="3751567"/>
                  <a:pt x="340909" y="3768360"/>
                  <a:pt x="340607" y="3785153"/>
                </a:cubicBezTo>
                <a:cubicBezTo>
                  <a:pt x="340640" y="3786161"/>
                  <a:pt x="340674" y="3787169"/>
                  <a:pt x="340707" y="3788177"/>
                </a:cubicBezTo>
                <a:cubicBezTo>
                  <a:pt x="340592" y="3791719"/>
                  <a:pt x="340476" y="3795261"/>
                  <a:pt x="340361" y="3798803"/>
                </a:cubicBezTo>
                <a:cubicBezTo>
                  <a:pt x="340121" y="3812119"/>
                  <a:pt x="339882" y="3825434"/>
                  <a:pt x="339642" y="3838750"/>
                </a:cubicBezTo>
                <a:cubicBezTo>
                  <a:pt x="337363" y="3949044"/>
                  <a:pt x="361794" y="3960437"/>
                  <a:pt x="360295" y="4015196"/>
                </a:cubicBezTo>
                <a:lnTo>
                  <a:pt x="339043" y="4052778"/>
                </a:lnTo>
                <a:lnTo>
                  <a:pt x="339343" y="4096257"/>
                </a:lnTo>
                <a:cubicBezTo>
                  <a:pt x="362058" y="4159145"/>
                  <a:pt x="332404" y="4250479"/>
                  <a:pt x="340786" y="4321136"/>
                </a:cubicBezTo>
                <a:cubicBezTo>
                  <a:pt x="341421" y="4376624"/>
                  <a:pt x="344189" y="4407708"/>
                  <a:pt x="343158" y="4429174"/>
                </a:cubicBezTo>
                <a:cubicBezTo>
                  <a:pt x="340948" y="4436304"/>
                  <a:pt x="337887" y="4443121"/>
                  <a:pt x="334599" y="4449938"/>
                </a:cubicBezTo>
                <a:lnTo>
                  <a:pt x="332890" y="4453515"/>
                </a:lnTo>
                <a:lnTo>
                  <a:pt x="331105" y="4467941"/>
                </a:lnTo>
                <a:lnTo>
                  <a:pt x="324289" y="4471861"/>
                </a:lnTo>
                <a:lnTo>
                  <a:pt x="317079" y="4493468"/>
                </a:lnTo>
                <a:cubicBezTo>
                  <a:pt x="315353" y="4501584"/>
                  <a:pt x="314639" y="4510343"/>
                  <a:pt x="315557" y="4520067"/>
                </a:cubicBezTo>
                <a:cubicBezTo>
                  <a:pt x="315451" y="4525669"/>
                  <a:pt x="315346" y="4531270"/>
                  <a:pt x="315240" y="4536872"/>
                </a:cubicBezTo>
                <a:lnTo>
                  <a:pt x="316200" y="4538297"/>
                </a:lnTo>
                <a:cubicBezTo>
                  <a:pt x="316738" y="4541182"/>
                  <a:pt x="316785" y="4544563"/>
                  <a:pt x="317507" y="4547582"/>
                </a:cubicBezTo>
                <a:cubicBezTo>
                  <a:pt x="322716" y="4552468"/>
                  <a:pt x="324912" y="4582137"/>
                  <a:pt x="323078" y="4592102"/>
                </a:cubicBezTo>
                <a:cubicBezTo>
                  <a:pt x="314597" y="4619728"/>
                  <a:pt x="334923" y="4645745"/>
                  <a:pt x="328722" y="4667914"/>
                </a:cubicBezTo>
                <a:cubicBezTo>
                  <a:pt x="330810" y="4685069"/>
                  <a:pt x="333803" y="4690356"/>
                  <a:pt x="335597" y="4695035"/>
                </a:cubicBezTo>
                <a:lnTo>
                  <a:pt x="339485" y="4695979"/>
                </a:lnTo>
                <a:lnTo>
                  <a:pt x="341089" y="4704268"/>
                </a:lnTo>
                <a:lnTo>
                  <a:pt x="342177" y="4706060"/>
                </a:lnTo>
                <a:cubicBezTo>
                  <a:pt x="344268" y="4709474"/>
                  <a:pt x="346234" y="4712931"/>
                  <a:pt x="347751" y="4716754"/>
                </a:cubicBezTo>
                <a:lnTo>
                  <a:pt x="344125" y="4764669"/>
                </a:lnTo>
                <a:lnTo>
                  <a:pt x="340188" y="4779386"/>
                </a:lnTo>
                <a:lnTo>
                  <a:pt x="335146" y="4787491"/>
                </a:lnTo>
                <a:lnTo>
                  <a:pt x="319124" y="4843514"/>
                </a:lnTo>
                <a:lnTo>
                  <a:pt x="305956" y="4881505"/>
                </a:lnTo>
                <a:lnTo>
                  <a:pt x="301062" y="4889332"/>
                </a:lnTo>
                <a:lnTo>
                  <a:pt x="302141" y="4899400"/>
                </a:lnTo>
                <a:cubicBezTo>
                  <a:pt x="302767" y="4900706"/>
                  <a:pt x="303536" y="4901803"/>
                  <a:pt x="304424" y="4902664"/>
                </a:cubicBezTo>
                <a:lnTo>
                  <a:pt x="293123" y="4932769"/>
                </a:lnTo>
                <a:lnTo>
                  <a:pt x="292275" y="4936482"/>
                </a:lnTo>
                <a:lnTo>
                  <a:pt x="288304" y="4962325"/>
                </a:lnTo>
                <a:cubicBezTo>
                  <a:pt x="288009" y="4988948"/>
                  <a:pt x="287715" y="5015570"/>
                  <a:pt x="287420" y="5042193"/>
                </a:cubicBezTo>
                <a:cubicBezTo>
                  <a:pt x="295373" y="5039737"/>
                  <a:pt x="281659" y="5060438"/>
                  <a:pt x="287020" y="5065655"/>
                </a:cubicBezTo>
                <a:cubicBezTo>
                  <a:pt x="291675" y="5068928"/>
                  <a:pt x="288601" y="5075970"/>
                  <a:pt x="288488" y="5082216"/>
                </a:cubicBezTo>
                <a:cubicBezTo>
                  <a:pt x="292282" y="5088207"/>
                  <a:pt x="287008" y="5117775"/>
                  <a:pt x="282763" y="5127114"/>
                </a:cubicBezTo>
                <a:cubicBezTo>
                  <a:pt x="267723" y="5152218"/>
                  <a:pt x="280799" y="5182399"/>
                  <a:pt x="269316" y="5202682"/>
                </a:cubicBezTo>
                <a:cubicBezTo>
                  <a:pt x="267050" y="5219969"/>
                  <a:pt x="268614" y="5225841"/>
                  <a:pt x="269174" y="5230835"/>
                </a:cubicBezTo>
                <a:lnTo>
                  <a:pt x="272679" y="5232660"/>
                </a:lnTo>
                <a:lnTo>
                  <a:pt x="272160" y="5241150"/>
                </a:lnTo>
                <a:lnTo>
                  <a:pt x="272760" y="5243156"/>
                </a:lnTo>
                <a:cubicBezTo>
                  <a:pt x="273922" y="5246984"/>
                  <a:pt x="274952" y="5250824"/>
                  <a:pt x="275462" y="5254919"/>
                </a:cubicBezTo>
                <a:cubicBezTo>
                  <a:pt x="258407" y="5258851"/>
                  <a:pt x="276976" y="5290392"/>
                  <a:pt x="262897" y="5286259"/>
                </a:cubicBezTo>
                <a:cubicBezTo>
                  <a:pt x="262724" y="5309439"/>
                  <a:pt x="239612" y="5337531"/>
                  <a:pt x="252761" y="5357801"/>
                </a:cubicBezTo>
                <a:cubicBezTo>
                  <a:pt x="248775" y="5392256"/>
                  <a:pt x="247799" y="5423412"/>
                  <a:pt x="242360" y="5460080"/>
                </a:cubicBezTo>
                <a:cubicBezTo>
                  <a:pt x="232632" y="5488478"/>
                  <a:pt x="242025" y="5519143"/>
                  <a:pt x="229880" y="5539714"/>
                </a:cubicBezTo>
                <a:cubicBezTo>
                  <a:pt x="230558" y="5572454"/>
                  <a:pt x="222150" y="5613340"/>
                  <a:pt x="204283" y="5639080"/>
                </a:cubicBezTo>
                <a:cubicBezTo>
                  <a:pt x="201596" y="5674226"/>
                  <a:pt x="191051" y="5680198"/>
                  <a:pt x="198948" y="5710958"/>
                </a:cubicBezTo>
                <a:cubicBezTo>
                  <a:pt x="196338" y="5713534"/>
                  <a:pt x="194185" y="5716550"/>
                  <a:pt x="192367" y="5719859"/>
                </a:cubicBezTo>
                <a:lnTo>
                  <a:pt x="188035" y="5729935"/>
                </a:lnTo>
                <a:lnTo>
                  <a:pt x="188428" y="5731182"/>
                </a:lnTo>
                <a:lnTo>
                  <a:pt x="181635" y="5753538"/>
                </a:lnTo>
                <a:lnTo>
                  <a:pt x="169744" y="5796307"/>
                </a:lnTo>
                <a:lnTo>
                  <a:pt x="170351" y="5796644"/>
                </a:lnTo>
                <a:cubicBezTo>
                  <a:pt x="171558" y="5797954"/>
                  <a:pt x="172173" y="5799948"/>
                  <a:pt x="171559" y="5803435"/>
                </a:cubicBezTo>
                <a:cubicBezTo>
                  <a:pt x="182664" y="5798231"/>
                  <a:pt x="175075" y="5805646"/>
                  <a:pt x="172284" y="5816391"/>
                </a:cubicBezTo>
                <a:cubicBezTo>
                  <a:pt x="188911" y="5810703"/>
                  <a:pt x="174844" y="5841128"/>
                  <a:pt x="182542" y="5846382"/>
                </a:cubicBezTo>
                <a:cubicBezTo>
                  <a:pt x="180118" y="5854404"/>
                  <a:pt x="177856" y="5862781"/>
                  <a:pt x="175877" y="5871336"/>
                </a:cubicBezTo>
                <a:lnTo>
                  <a:pt x="174910" y="5876376"/>
                </a:lnTo>
                <a:lnTo>
                  <a:pt x="175047" y="5876483"/>
                </a:lnTo>
                <a:cubicBezTo>
                  <a:pt x="175167" y="5877594"/>
                  <a:pt x="174973" y="5879257"/>
                  <a:pt x="174335" y="5881814"/>
                </a:cubicBezTo>
                <a:lnTo>
                  <a:pt x="171273" y="5895339"/>
                </a:lnTo>
                <a:cubicBezTo>
                  <a:pt x="171401" y="5896476"/>
                  <a:pt x="171530" y="5897612"/>
                  <a:pt x="171658" y="5898749"/>
                </a:cubicBezTo>
                <a:lnTo>
                  <a:pt x="174658" y="5919558"/>
                </a:lnTo>
                <a:cubicBezTo>
                  <a:pt x="173958" y="5933601"/>
                  <a:pt x="171208" y="5962838"/>
                  <a:pt x="169099" y="5984417"/>
                </a:cubicBezTo>
                <a:cubicBezTo>
                  <a:pt x="162916" y="6005205"/>
                  <a:pt x="164971" y="6025162"/>
                  <a:pt x="162007" y="6049043"/>
                </a:cubicBezTo>
                <a:cubicBezTo>
                  <a:pt x="150795" y="6073830"/>
                  <a:pt x="160091" y="6088483"/>
                  <a:pt x="156875" y="6114000"/>
                </a:cubicBezTo>
                <a:cubicBezTo>
                  <a:pt x="141597" y="6134477"/>
                  <a:pt x="163381" y="6133378"/>
                  <a:pt x="165441" y="6146938"/>
                </a:cubicBezTo>
                <a:lnTo>
                  <a:pt x="165177" y="6150658"/>
                </a:lnTo>
                <a:lnTo>
                  <a:pt x="161772" y="6160011"/>
                </a:lnTo>
                <a:lnTo>
                  <a:pt x="160051" y="6163393"/>
                </a:lnTo>
                <a:cubicBezTo>
                  <a:pt x="159032" y="6165775"/>
                  <a:pt x="158564" y="6167421"/>
                  <a:pt x="158473" y="6168628"/>
                </a:cubicBezTo>
                <a:cubicBezTo>
                  <a:pt x="158506" y="6168685"/>
                  <a:pt x="158540" y="6168742"/>
                  <a:pt x="158573" y="6168799"/>
                </a:cubicBezTo>
                <a:lnTo>
                  <a:pt x="146463" y="6196671"/>
                </a:lnTo>
                <a:cubicBezTo>
                  <a:pt x="152348" y="6205503"/>
                  <a:pt x="134460" y="6231012"/>
                  <a:pt x="150209" y="6232365"/>
                </a:cubicBezTo>
                <a:cubicBezTo>
                  <a:pt x="145821" y="6242321"/>
                  <a:pt x="137774" y="6246719"/>
                  <a:pt x="148544" y="6246162"/>
                </a:cubicBezTo>
                <a:cubicBezTo>
                  <a:pt x="147378" y="6249522"/>
                  <a:pt x="147566" y="6251866"/>
                  <a:pt x="148403" y="6253754"/>
                </a:cubicBezTo>
                <a:lnTo>
                  <a:pt x="138880" y="6276449"/>
                </a:lnTo>
                <a:cubicBezTo>
                  <a:pt x="138814" y="6277540"/>
                  <a:pt x="138749" y="6278630"/>
                  <a:pt x="138683" y="6279721"/>
                </a:cubicBezTo>
                <a:lnTo>
                  <a:pt x="130721" y="6293675"/>
                </a:lnTo>
                <a:lnTo>
                  <a:pt x="120717" y="6313967"/>
                </a:lnTo>
                <a:cubicBezTo>
                  <a:pt x="120758" y="6314457"/>
                  <a:pt x="120800" y="6314947"/>
                  <a:pt x="120841" y="6315437"/>
                </a:cubicBezTo>
                <a:lnTo>
                  <a:pt x="115208" y="6324024"/>
                </a:lnTo>
                <a:cubicBezTo>
                  <a:pt x="113007" y="6326672"/>
                  <a:pt x="103991" y="6364381"/>
                  <a:pt x="101217" y="6365923"/>
                </a:cubicBezTo>
                <a:lnTo>
                  <a:pt x="74946" y="6556817"/>
                </a:lnTo>
                <a:cubicBezTo>
                  <a:pt x="55357" y="6665926"/>
                  <a:pt x="35695" y="6744075"/>
                  <a:pt x="16001" y="6808678"/>
                </a:cubicBezTo>
                <a:lnTo>
                  <a:pt x="0" y="6858000"/>
                </a:lnTo>
                <a:lnTo>
                  <a:pt x="5734864" y="6858000"/>
                </a:lnTo>
                <a:lnTo>
                  <a:pt x="5734864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291E36C-FE60-4356-17F1-D9AC9B0EBC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3406" y="1284215"/>
            <a:ext cx="3616913" cy="2129797"/>
          </a:xfrm>
        </p:spPr>
        <p:txBody>
          <a:bodyPr>
            <a:normAutofit/>
          </a:bodyPr>
          <a:lstStyle/>
          <a:p>
            <a:r>
              <a:rPr lang="en-CA" sz="4400" dirty="0"/>
              <a:t>Bookstack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47B8604-629A-0B0B-2A82-E92B9B2C9E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19195" y="3429000"/>
            <a:ext cx="3125337" cy="1136843"/>
          </a:xfrm>
        </p:spPr>
        <p:txBody>
          <a:bodyPr>
            <a:normAutofit/>
          </a:bodyPr>
          <a:lstStyle/>
          <a:p>
            <a:r>
              <a:rPr lang="en-CA" sz="1800" dirty="0"/>
              <a:t>Your Knowledge Base solution</a:t>
            </a:r>
          </a:p>
        </p:txBody>
      </p:sp>
      <p:pic>
        <p:nvPicPr>
          <p:cNvPr id="5" name="Picture 4" descr="A white box with a tape on it&#10;&#10;AI-generated content may be incorrect.">
            <a:extLst>
              <a:ext uri="{FF2B5EF4-FFF2-40B4-BE49-F238E27FC236}">
                <a16:creationId xmlns:a16="http://schemas.microsoft.com/office/drawing/2014/main" id="{744C40DC-C845-ED36-3361-C1154840AE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5751" y="1986850"/>
            <a:ext cx="5708649" cy="285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2099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BACC6370-2D7E-4714-9D71-7542949D7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56B2C21-A230-48C0-8DF1-C46611373C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4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847E18C-932D-4C95-AABA-FEC7C9499A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5" y="1420219"/>
            <a:ext cx="6857999" cy="40378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150CB11-0C61-439E-910F-5787759E72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67923" y="3588085"/>
            <a:ext cx="2501979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43F8A58B-5155-44CE-A5FF-7647B47D0A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1737" y="969718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43F2ACA-E6D6-4028-82DD-F03C262D5D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95" y="1410079"/>
            <a:ext cx="6858003" cy="4037835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6A476B9-F3BE-0816-7CAB-562F550B9F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561" y="2276423"/>
            <a:ext cx="3115265" cy="2396359"/>
          </a:xfrm>
        </p:spPr>
        <p:txBody>
          <a:bodyPr anchor="b">
            <a:normAutofit/>
          </a:bodyPr>
          <a:lstStyle/>
          <a:p>
            <a:pPr algn="r"/>
            <a:r>
              <a:rPr lang="en-CA" sz="4000">
                <a:solidFill>
                  <a:srgbClr val="FFFFFF"/>
                </a:solidFill>
              </a:rPr>
              <a:t>Additional</a:t>
            </a:r>
            <a:br>
              <a:rPr lang="en-CA" sz="4000" dirty="0">
                <a:solidFill>
                  <a:srgbClr val="FFFFFF"/>
                </a:solidFill>
              </a:rPr>
            </a:br>
            <a:r>
              <a:rPr lang="en-CA" sz="4000">
                <a:solidFill>
                  <a:srgbClr val="FFFFFF"/>
                </a:solidFill>
              </a:rPr>
              <a:t>Features</a:t>
            </a:r>
            <a:endParaRPr lang="en-CA" sz="4000">
              <a:solidFill>
                <a:srgbClr val="000000"/>
              </a:solidFill>
            </a:endParaRPr>
          </a:p>
          <a:p>
            <a:pPr algn="r"/>
            <a:endParaRPr lang="en-CA" sz="4000" dirty="0">
              <a:solidFill>
                <a:srgbClr val="FFFFFF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3AA599EE-52B7-B53E-9FED-8F39A8B1289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62217465"/>
              </p:ext>
            </p:extLst>
          </p:nvPr>
        </p:nvGraphicFramePr>
        <p:xfrm>
          <a:off x="4905052" y="750440"/>
          <a:ext cx="6666833" cy="54539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6E6BC696-77DA-105A-B8E7-82145B6E1D70}"/>
              </a:ext>
            </a:extLst>
          </p:cNvPr>
          <p:cNvSpPr txBox="1"/>
          <p:nvPr/>
        </p:nvSpPr>
        <p:spPr>
          <a:xfrm>
            <a:off x="3076328" y="3915653"/>
            <a:ext cx="12508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chemeClr val="bg1">
                    <a:lumMod val="95000"/>
                  </a:schemeClr>
                </a:solidFill>
                <a:latin typeface="+mj-lt"/>
              </a:rPr>
              <a:t>Cont.</a:t>
            </a:r>
          </a:p>
        </p:txBody>
      </p:sp>
    </p:spTree>
    <p:extLst>
      <p:ext uri="{BB962C8B-B14F-4D97-AF65-F5344CB8AC3E}">
        <p14:creationId xmlns:p14="http://schemas.microsoft.com/office/powerpoint/2010/main" val="39222076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BACC6370-2D7E-4714-9D71-7542949D7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56B2C21-A230-48C0-8DF1-C46611373C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4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847E18C-932D-4C95-AABA-FEC7C9499A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5" y="1420219"/>
            <a:ext cx="6857999" cy="40378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150CB11-0C61-439E-910F-5787759E72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67923" y="3588085"/>
            <a:ext cx="2501979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43F8A58B-5155-44CE-A5FF-7647B47D0A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1737" y="969718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43F2ACA-E6D6-4028-82DD-F03C262D5D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95" y="1410079"/>
            <a:ext cx="6858003" cy="4037835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6A476B9-F3BE-0816-7CAB-562F550B9F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561" y="2276423"/>
            <a:ext cx="3115265" cy="2396359"/>
          </a:xfrm>
        </p:spPr>
        <p:txBody>
          <a:bodyPr anchor="b">
            <a:normAutofit/>
          </a:bodyPr>
          <a:lstStyle/>
          <a:p>
            <a:pPr algn="r"/>
            <a:r>
              <a:rPr lang="en-CA" sz="4000">
                <a:solidFill>
                  <a:srgbClr val="FFFFFF"/>
                </a:solidFill>
              </a:rPr>
              <a:t>Additional</a:t>
            </a:r>
            <a:br>
              <a:rPr lang="en-CA" sz="4000" dirty="0">
                <a:solidFill>
                  <a:srgbClr val="FFFFFF"/>
                </a:solidFill>
              </a:rPr>
            </a:br>
            <a:r>
              <a:rPr lang="en-CA" sz="4000">
                <a:solidFill>
                  <a:srgbClr val="FFFFFF"/>
                </a:solidFill>
              </a:rPr>
              <a:t>Features</a:t>
            </a:r>
            <a:endParaRPr lang="en-CA" sz="4000">
              <a:solidFill>
                <a:srgbClr val="000000"/>
              </a:solidFill>
            </a:endParaRPr>
          </a:p>
          <a:p>
            <a:pPr algn="r"/>
            <a:endParaRPr lang="en-CA" sz="4000" dirty="0">
              <a:solidFill>
                <a:srgbClr val="FFFFFF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3AA599EE-52B7-B53E-9FED-8F39A8B1289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54326629"/>
              </p:ext>
            </p:extLst>
          </p:nvPr>
        </p:nvGraphicFramePr>
        <p:xfrm>
          <a:off x="4905052" y="750440"/>
          <a:ext cx="6666833" cy="54539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6E6BC696-77DA-105A-B8E7-82145B6E1D70}"/>
              </a:ext>
            </a:extLst>
          </p:cNvPr>
          <p:cNvSpPr txBox="1"/>
          <p:nvPr/>
        </p:nvSpPr>
        <p:spPr>
          <a:xfrm>
            <a:off x="3076328" y="3915653"/>
            <a:ext cx="12508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chemeClr val="bg1">
                    <a:lumMod val="95000"/>
                  </a:schemeClr>
                </a:solidFill>
                <a:latin typeface="+mj-lt"/>
              </a:rPr>
              <a:t>Cont.</a:t>
            </a:r>
          </a:p>
        </p:txBody>
      </p:sp>
    </p:spTree>
    <p:extLst>
      <p:ext uri="{BB962C8B-B14F-4D97-AF65-F5344CB8AC3E}">
        <p14:creationId xmlns:p14="http://schemas.microsoft.com/office/powerpoint/2010/main" val="35242292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BACC6370-2D7E-4714-9D71-7542949D7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56B2C21-A230-48C0-8DF1-C46611373C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4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847E18C-932D-4C95-AABA-FEC7C9499A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5" y="1420219"/>
            <a:ext cx="6857999" cy="40378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150CB11-0C61-439E-910F-5787759E72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67923" y="3588085"/>
            <a:ext cx="2501979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43F8A58B-5155-44CE-A5FF-7647B47D0A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1737" y="969718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43F2ACA-E6D6-4028-82DD-F03C262D5D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95" y="1410079"/>
            <a:ext cx="6858003" cy="4037835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6A476B9-F3BE-0816-7CAB-562F550B9F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561" y="2276422"/>
            <a:ext cx="3115265" cy="2396359"/>
          </a:xfrm>
        </p:spPr>
        <p:txBody>
          <a:bodyPr anchor="b">
            <a:normAutofit/>
          </a:bodyPr>
          <a:lstStyle/>
          <a:p>
            <a:pPr algn="r"/>
            <a:r>
              <a:rPr lang="en-CA" sz="4000">
                <a:solidFill>
                  <a:srgbClr val="FFFFFF"/>
                </a:solidFill>
              </a:rPr>
              <a:t>Additional</a:t>
            </a:r>
            <a:br>
              <a:rPr lang="en-CA" sz="4000" dirty="0">
                <a:solidFill>
                  <a:srgbClr val="FFFFFF"/>
                </a:solidFill>
              </a:rPr>
            </a:br>
            <a:r>
              <a:rPr lang="en-CA" sz="4000">
                <a:solidFill>
                  <a:srgbClr val="FFFFFF"/>
                </a:solidFill>
              </a:rPr>
              <a:t>Features</a:t>
            </a:r>
            <a:endParaRPr lang="en-CA" sz="4000">
              <a:solidFill>
                <a:srgbClr val="000000"/>
              </a:solidFill>
            </a:endParaRPr>
          </a:p>
          <a:p>
            <a:pPr algn="r"/>
            <a:endParaRPr lang="en-CA" sz="4000" dirty="0">
              <a:solidFill>
                <a:srgbClr val="FFFFFF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3AA599EE-52B7-B53E-9FED-8F39A8B1289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54197420"/>
              </p:ext>
            </p:extLst>
          </p:nvPr>
        </p:nvGraphicFramePr>
        <p:xfrm>
          <a:off x="4905052" y="750440"/>
          <a:ext cx="6666833" cy="54539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6E6BC696-77DA-105A-B8E7-82145B6E1D70}"/>
              </a:ext>
            </a:extLst>
          </p:cNvPr>
          <p:cNvSpPr txBox="1"/>
          <p:nvPr/>
        </p:nvSpPr>
        <p:spPr>
          <a:xfrm>
            <a:off x="3076328" y="3915653"/>
            <a:ext cx="12508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chemeClr val="bg1">
                    <a:lumMod val="95000"/>
                  </a:schemeClr>
                </a:solidFill>
                <a:latin typeface="+mj-lt"/>
              </a:rPr>
              <a:t>Cont.</a:t>
            </a:r>
          </a:p>
        </p:txBody>
      </p:sp>
    </p:spTree>
    <p:extLst>
      <p:ext uri="{BB962C8B-B14F-4D97-AF65-F5344CB8AC3E}">
        <p14:creationId xmlns:p14="http://schemas.microsoft.com/office/powerpoint/2010/main" val="14681583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0C541B88-1AE9-40C3-AFD5-967787C197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5F17139-31EE-46AC-B04F-DBBD852DD6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890596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B5E669E-7613-B9ED-16D6-7B880F9A9C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95697"/>
            <a:ext cx="3200400" cy="4238118"/>
          </a:xfrm>
        </p:spPr>
        <p:txBody>
          <a:bodyPr>
            <a:normAutofit/>
          </a:bodyPr>
          <a:lstStyle/>
          <a:p>
            <a:r>
              <a:rPr lang="en-CA" sz="4100">
                <a:solidFill>
                  <a:schemeClr val="bg1"/>
                </a:solidFill>
              </a:rPr>
              <a:t>Implementing Bookstack</a:t>
            </a:r>
          </a:p>
        </p:txBody>
      </p:sp>
      <p:grpSp>
        <p:nvGrpSpPr>
          <p:cNvPr id="13" name="Graphic 38">
            <a:extLst>
              <a:ext uri="{FF2B5EF4-FFF2-40B4-BE49-F238E27FC236}">
                <a16:creationId xmlns:a16="http://schemas.microsoft.com/office/drawing/2014/main" id="{7CF625D3-71A3-4F30-A096-8EF334E959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202912"/>
            <a:ext cx="1910252" cy="709660"/>
            <a:chOff x="2267504" y="2540250"/>
            <a:chExt cx="1990951" cy="739640"/>
          </a:xfrm>
          <a:solidFill>
            <a:schemeClr val="bg1"/>
          </a:solidFill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C6754E2F-F56E-4BA3-99DD-8EBF110E343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267504" y="2540250"/>
              <a:ext cx="1990951" cy="286230"/>
            </a:xfrm>
            <a:custGeom>
              <a:avLst/>
              <a:gdLst>
                <a:gd name="connsiteX0" fmla="*/ 1489414 w 1990951"/>
                <a:gd name="connsiteY0" fmla="*/ 286231 h 286230"/>
                <a:gd name="connsiteX1" fmla="*/ 1243712 w 1990951"/>
                <a:gd name="connsiteY1" fmla="*/ 40528 h 286230"/>
                <a:gd name="connsiteX2" fmla="*/ 995476 w 1990951"/>
                <a:gd name="connsiteY2" fmla="*/ 286231 h 286230"/>
                <a:gd name="connsiteX3" fmla="*/ 749773 w 1990951"/>
                <a:gd name="connsiteY3" fmla="*/ 40528 h 286230"/>
                <a:gd name="connsiteX4" fmla="*/ 504071 w 1990951"/>
                <a:gd name="connsiteY4" fmla="*/ 286231 h 286230"/>
                <a:gd name="connsiteX5" fmla="*/ 255835 w 1990951"/>
                <a:gd name="connsiteY5" fmla="*/ 40528 h 286230"/>
                <a:gd name="connsiteX6" fmla="*/ 20264 w 1990951"/>
                <a:gd name="connsiteY6" fmla="*/ 276099 h 286230"/>
                <a:gd name="connsiteX7" fmla="*/ 0 w 1990951"/>
                <a:gd name="connsiteY7" fmla="*/ 255835 h 286230"/>
                <a:gd name="connsiteX8" fmla="*/ 255835 w 1990951"/>
                <a:gd name="connsiteY8" fmla="*/ 0 h 286230"/>
                <a:gd name="connsiteX9" fmla="*/ 504071 w 1990951"/>
                <a:gd name="connsiteY9" fmla="*/ 245703 h 286230"/>
                <a:gd name="connsiteX10" fmla="*/ 749773 w 1990951"/>
                <a:gd name="connsiteY10" fmla="*/ 0 h 286230"/>
                <a:gd name="connsiteX11" fmla="*/ 995476 w 1990951"/>
                <a:gd name="connsiteY11" fmla="*/ 245703 h 286230"/>
                <a:gd name="connsiteX12" fmla="*/ 1243712 w 1990951"/>
                <a:gd name="connsiteY12" fmla="*/ 0 h 286230"/>
                <a:gd name="connsiteX13" fmla="*/ 1489414 w 1990951"/>
                <a:gd name="connsiteY13" fmla="*/ 245703 h 286230"/>
                <a:gd name="connsiteX14" fmla="*/ 1735117 w 1990951"/>
                <a:gd name="connsiteY14" fmla="*/ 0 h 286230"/>
                <a:gd name="connsiteX15" fmla="*/ 1990952 w 1990951"/>
                <a:gd name="connsiteY15" fmla="*/ 255835 h 286230"/>
                <a:gd name="connsiteX16" fmla="*/ 1973221 w 1990951"/>
                <a:gd name="connsiteY16" fmla="*/ 276099 h 286230"/>
                <a:gd name="connsiteX17" fmla="*/ 1735117 w 1990951"/>
                <a:gd name="connsiteY17" fmla="*/ 40528 h 286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90951" h="286230">
                  <a:moveTo>
                    <a:pt x="1489414" y="286231"/>
                  </a:moveTo>
                  <a:lnTo>
                    <a:pt x="1243712" y="40528"/>
                  </a:lnTo>
                  <a:lnTo>
                    <a:pt x="995476" y="286231"/>
                  </a:lnTo>
                  <a:lnTo>
                    <a:pt x="749773" y="40528"/>
                  </a:lnTo>
                  <a:lnTo>
                    <a:pt x="504071" y="286231"/>
                  </a:lnTo>
                  <a:lnTo>
                    <a:pt x="255835" y="40528"/>
                  </a:lnTo>
                  <a:lnTo>
                    <a:pt x="20264" y="276099"/>
                  </a:lnTo>
                  <a:lnTo>
                    <a:pt x="0" y="255835"/>
                  </a:lnTo>
                  <a:lnTo>
                    <a:pt x="255835" y="0"/>
                  </a:lnTo>
                  <a:lnTo>
                    <a:pt x="504071" y="245703"/>
                  </a:lnTo>
                  <a:lnTo>
                    <a:pt x="749773" y="0"/>
                  </a:lnTo>
                  <a:lnTo>
                    <a:pt x="995476" y="245703"/>
                  </a:lnTo>
                  <a:lnTo>
                    <a:pt x="1243712" y="0"/>
                  </a:lnTo>
                  <a:lnTo>
                    <a:pt x="1489414" y="245703"/>
                  </a:lnTo>
                  <a:lnTo>
                    <a:pt x="1735117" y="0"/>
                  </a:lnTo>
                  <a:lnTo>
                    <a:pt x="1990952" y="255835"/>
                  </a:lnTo>
                  <a:lnTo>
                    <a:pt x="1973221" y="276099"/>
                  </a:lnTo>
                  <a:lnTo>
                    <a:pt x="1735117" y="40528"/>
                  </a:lnTo>
                  <a:close/>
                </a:path>
              </a:pathLst>
            </a:custGeom>
            <a:grpFill/>
            <a:ln w="253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24A69059-7C49-49C6-B071-F2A9B558E0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267504" y="2993660"/>
              <a:ext cx="1990951" cy="286230"/>
            </a:xfrm>
            <a:custGeom>
              <a:avLst/>
              <a:gdLst>
                <a:gd name="connsiteX0" fmla="*/ 1489414 w 1990951"/>
                <a:gd name="connsiteY0" fmla="*/ 286231 h 286230"/>
                <a:gd name="connsiteX1" fmla="*/ 1243712 w 1990951"/>
                <a:gd name="connsiteY1" fmla="*/ 40528 h 286230"/>
                <a:gd name="connsiteX2" fmla="*/ 995476 w 1990951"/>
                <a:gd name="connsiteY2" fmla="*/ 286231 h 286230"/>
                <a:gd name="connsiteX3" fmla="*/ 749773 w 1990951"/>
                <a:gd name="connsiteY3" fmla="*/ 40528 h 286230"/>
                <a:gd name="connsiteX4" fmla="*/ 504071 w 1990951"/>
                <a:gd name="connsiteY4" fmla="*/ 286231 h 286230"/>
                <a:gd name="connsiteX5" fmla="*/ 255835 w 1990951"/>
                <a:gd name="connsiteY5" fmla="*/ 40528 h 286230"/>
                <a:gd name="connsiteX6" fmla="*/ 20264 w 1990951"/>
                <a:gd name="connsiteY6" fmla="*/ 276099 h 286230"/>
                <a:gd name="connsiteX7" fmla="*/ 0 w 1990951"/>
                <a:gd name="connsiteY7" fmla="*/ 258368 h 286230"/>
                <a:gd name="connsiteX8" fmla="*/ 255835 w 1990951"/>
                <a:gd name="connsiteY8" fmla="*/ 0 h 286230"/>
                <a:gd name="connsiteX9" fmla="*/ 504071 w 1990951"/>
                <a:gd name="connsiteY9" fmla="*/ 248236 h 286230"/>
                <a:gd name="connsiteX10" fmla="*/ 749773 w 1990951"/>
                <a:gd name="connsiteY10" fmla="*/ 0 h 286230"/>
                <a:gd name="connsiteX11" fmla="*/ 995476 w 1990951"/>
                <a:gd name="connsiteY11" fmla="*/ 248236 h 286230"/>
                <a:gd name="connsiteX12" fmla="*/ 1243712 w 1990951"/>
                <a:gd name="connsiteY12" fmla="*/ 0 h 286230"/>
                <a:gd name="connsiteX13" fmla="*/ 1489414 w 1990951"/>
                <a:gd name="connsiteY13" fmla="*/ 248236 h 286230"/>
                <a:gd name="connsiteX14" fmla="*/ 1735117 w 1990951"/>
                <a:gd name="connsiteY14" fmla="*/ 0 h 286230"/>
                <a:gd name="connsiteX15" fmla="*/ 1990952 w 1990951"/>
                <a:gd name="connsiteY15" fmla="*/ 258368 h 286230"/>
                <a:gd name="connsiteX16" fmla="*/ 1973221 w 1990951"/>
                <a:gd name="connsiteY16" fmla="*/ 276099 h 286230"/>
                <a:gd name="connsiteX17" fmla="*/ 1735117 w 1990951"/>
                <a:gd name="connsiteY17" fmla="*/ 40528 h 286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90951" h="286230">
                  <a:moveTo>
                    <a:pt x="1489414" y="286231"/>
                  </a:moveTo>
                  <a:lnTo>
                    <a:pt x="1243712" y="40528"/>
                  </a:lnTo>
                  <a:lnTo>
                    <a:pt x="995476" y="286231"/>
                  </a:lnTo>
                  <a:lnTo>
                    <a:pt x="749773" y="40528"/>
                  </a:lnTo>
                  <a:lnTo>
                    <a:pt x="504071" y="286231"/>
                  </a:lnTo>
                  <a:lnTo>
                    <a:pt x="255835" y="40528"/>
                  </a:lnTo>
                  <a:lnTo>
                    <a:pt x="20264" y="276099"/>
                  </a:lnTo>
                  <a:lnTo>
                    <a:pt x="0" y="258368"/>
                  </a:lnTo>
                  <a:lnTo>
                    <a:pt x="255835" y="0"/>
                  </a:lnTo>
                  <a:lnTo>
                    <a:pt x="504071" y="248236"/>
                  </a:lnTo>
                  <a:lnTo>
                    <a:pt x="749773" y="0"/>
                  </a:lnTo>
                  <a:lnTo>
                    <a:pt x="995476" y="248236"/>
                  </a:lnTo>
                  <a:lnTo>
                    <a:pt x="1243712" y="0"/>
                  </a:lnTo>
                  <a:lnTo>
                    <a:pt x="1489414" y="248236"/>
                  </a:lnTo>
                  <a:lnTo>
                    <a:pt x="1735117" y="0"/>
                  </a:lnTo>
                  <a:lnTo>
                    <a:pt x="1990952" y="258368"/>
                  </a:lnTo>
                  <a:lnTo>
                    <a:pt x="1973221" y="276099"/>
                  </a:lnTo>
                  <a:lnTo>
                    <a:pt x="1735117" y="40528"/>
                  </a:lnTo>
                  <a:close/>
                </a:path>
              </a:pathLst>
            </a:custGeom>
            <a:grpFill/>
            <a:ln w="253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7" name="Oval 16">
            <a:extLst>
              <a:ext uri="{FF2B5EF4-FFF2-40B4-BE49-F238E27FC236}">
                <a16:creationId xmlns:a16="http://schemas.microsoft.com/office/drawing/2014/main" id="{89D16701-DA76-4F72-BB63-E2C3FFBDFE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6260" y="4752208"/>
            <a:ext cx="365021" cy="365021"/>
          </a:xfrm>
          <a:prstGeom prst="ellipse">
            <a:avLst/>
          </a:prstGeom>
          <a:solidFill>
            <a:srgbClr val="FFFFFF"/>
          </a:solidFill>
          <a:ln w="285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1CC28BE1-9DC6-43FE-9582-39F091098D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6260" y="4752208"/>
            <a:ext cx="365021" cy="365021"/>
          </a:xfrm>
          <a:prstGeom prst="ellipse">
            <a:avLst/>
          </a:prstGeom>
          <a:solidFill>
            <a:schemeClr val="accent6">
              <a:alpha val="3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21" name="Graphic 4">
            <a:extLst>
              <a:ext uri="{FF2B5EF4-FFF2-40B4-BE49-F238E27FC236}">
                <a16:creationId xmlns:a16="http://schemas.microsoft.com/office/drawing/2014/main" id="{AF9AF3F3-CE0C-4125-BDD7-346487FA0B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109667" y="5539935"/>
            <a:ext cx="975169" cy="975171"/>
            <a:chOff x="5829300" y="3162300"/>
            <a:chExt cx="532256" cy="532257"/>
          </a:xfrm>
          <a:solidFill>
            <a:schemeClr val="bg1"/>
          </a:solidFill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B31DFBFA-CF4D-4940-9086-26F83E5C6BB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9208" y="3192208"/>
              <a:ext cx="112966" cy="112966"/>
            </a:xfrm>
            <a:custGeom>
              <a:avLst/>
              <a:gdLst>
                <a:gd name="connsiteX0" fmla="*/ 112967 w 112966"/>
                <a:gd name="connsiteY0" fmla="*/ 0 h 112966"/>
                <a:gd name="connsiteX1" fmla="*/ 0 w 112966"/>
                <a:gd name="connsiteY1" fmla="*/ 112967 h 112966"/>
                <a:gd name="connsiteX2" fmla="*/ 112967 w 112966"/>
                <a:gd name="connsiteY2" fmla="*/ 0 h 112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2966" h="112966">
                  <a:moveTo>
                    <a:pt x="112967" y="0"/>
                  </a:moveTo>
                  <a:lnTo>
                    <a:pt x="0" y="112967"/>
                  </a:lnTo>
                  <a:cubicBezTo>
                    <a:pt x="25356" y="64747"/>
                    <a:pt x="64747" y="25356"/>
                    <a:pt x="11296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27854033-BD20-4C77-8C5B-048F4B3BDD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31205" y="3164205"/>
              <a:ext cx="230314" cy="230314"/>
            </a:xfrm>
            <a:custGeom>
              <a:avLst/>
              <a:gdLst>
                <a:gd name="connsiteX0" fmla="*/ 230314 w 230314"/>
                <a:gd name="connsiteY0" fmla="*/ 0 h 230314"/>
                <a:gd name="connsiteX1" fmla="*/ 0 w 230314"/>
                <a:gd name="connsiteY1" fmla="*/ 230314 h 230314"/>
                <a:gd name="connsiteX2" fmla="*/ 3524 w 230314"/>
                <a:gd name="connsiteY2" fmla="*/ 209550 h 230314"/>
                <a:gd name="connsiteX3" fmla="*/ 209550 w 230314"/>
                <a:gd name="connsiteY3" fmla="*/ 3524 h 230314"/>
                <a:gd name="connsiteX4" fmla="*/ 230314 w 230314"/>
                <a:gd name="connsiteY4" fmla="*/ 0 h 230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0314" h="230314">
                  <a:moveTo>
                    <a:pt x="230314" y="0"/>
                  </a:moveTo>
                  <a:lnTo>
                    <a:pt x="0" y="230314"/>
                  </a:lnTo>
                  <a:cubicBezTo>
                    <a:pt x="953" y="223361"/>
                    <a:pt x="2095" y="216408"/>
                    <a:pt x="3524" y="209550"/>
                  </a:cubicBezTo>
                  <a:lnTo>
                    <a:pt x="209550" y="3524"/>
                  </a:lnTo>
                  <a:cubicBezTo>
                    <a:pt x="216408" y="2095"/>
                    <a:pt x="223361" y="953"/>
                    <a:pt x="230314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BC93AA74-BEB3-444F-835B-7AA6ECE617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29300" y="3162300"/>
              <a:ext cx="294131" cy="294131"/>
            </a:xfrm>
            <a:custGeom>
              <a:avLst/>
              <a:gdLst>
                <a:gd name="connsiteX0" fmla="*/ 294132 w 294131"/>
                <a:gd name="connsiteY0" fmla="*/ 1238 h 294131"/>
                <a:gd name="connsiteX1" fmla="*/ 1238 w 294131"/>
                <a:gd name="connsiteY1" fmla="*/ 294132 h 294131"/>
                <a:gd name="connsiteX2" fmla="*/ 0 w 294131"/>
                <a:gd name="connsiteY2" fmla="*/ 278225 h 294131"/>
                <a:gd name="connsiteX3" fmla="*/ 278225 w 294131"/>
                <a:gd name="connsiteY3" fmla="*/ 0 h 294131"/>
                <a:gd name="connsiteX4" fmla="*/ 294132 w 294131"/>
                <a:gd name="connsiteY4" fmla="*/ 1238 h 294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4131" h="294131">
                  <a:moveTo>
                    <a:pt x="294132" y="1238"/>
                  </a:moveTo>
                  <a:lnTo>
                    <a:pt x="1238" y="294132"/>
                  </a:lnTo>
                  <a:cubicBezTo>
                    <a:pt x="667" y="288893"/>
                    <a:pt x="0" y="283559"/>
                    <a:pt x="0" y="278225"/>
                  </a:cubicBezTo>
                  <a:lnTo>
                    <a:pt x="278225" y="0"/>
                  </a:lnTo>
                  <a:cubicBezTo>
                    <a:pt x="283559" y="0"/>
                    <a:pt x="288893" y="667"/>
                    <a:pt x="294132" y="12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F00DF1C9-6952-4704-B8B3-95406E18E4C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37205" y="3170110"/>
              <a:ext cx="337184" cy="337280"/>
            </a:xfrm>
            <a:custGeom>
              <a:avLst/>
              <a:gdLst>
                <a:gd name="connsiteX0" fmla="*/ 337185 w 337184"/>
                <a:gd name="connsiteY0" fmla="*/ 3905 h 337280"/>
                <a:gd name="connsiteX1" fmla="*/ 3810 w 337184"/>
                <a:gd name="connsiteY1" fmla="*/ 337280 h 337280"/>
                <a:gd name="connsiteX2" fmla="*/ 0 w 337184"/>
                <a:gd name="connsiteY2" fmla="*/ 323850 h 337280"/>
                <a:gd name="connsiteX3" fmla="*/ 323850 w 337184"/>
                <a:gd name="connsiteY3" fmla="*/ 0 h 337280"/>
                <a:gd name="connsiteX4" fmla="*/ 337185 w 337184"/>
                <a:gd name="connsiteY4" fmla="*/ 3905 h 337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4" h="337280">
                  <a:moveTo>
                    <a:pt x="337185" y="3905"/>
                  </a:moveTo>
                  <a:lnTo>
                    <a:pt x="3810" y="337280"/>
                  </a:lnTo>
                  <a:cubicBezTo>
                    <a:pt x="2381" y="332899"/>
                    <a:pt x="1143" y="328422"/>
                    <a:pt x="0" y="323850"/>
                  </a:cubicBezTo>
                  <a:lnTo>
                    <a:pt x="323850" y="0"/>
                  </a:lnTo>
                  <a:cubicBezTo>
                    <a:pt x="328327" y="1715"/>
                    <a:pt x="332804" y="2477"/>
                    <a:pt x="337185" y="39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B34783FD-297C-40D2-964B-DBAE4DE283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3207" y="3186207"/>
              <a:ext cx="364617" cy="364617"/>
            </a:xfrm>
            <a:custGeom>
              <a:avLst/>
              <a:gdLst>
                <a:gd name="connsiteX0" fmla="*/ 364617 w 364617"/>
                <a:gd name="connsiteY0" fmla="*/ 5620 h 364617"/>
                <a:gd name="connsiteX1" fmla="*/ 5620 w 364617"/>
                <a:gd name="connsiteY1" fmla="*/ 364617 h 364617"/>
                <a:gd name="connsiteX2" fmla="*/ 0 w 364617"/>
                <a:gd name="connsiteY2" fmla="*/ 353187 h 364617"/>
                <a:gd name="connsiteX3" fmla="*/ 353187 w 364617"/>
                <a:gd name="connsiteY3" fmla="*/ 0 h 364617"/>
                <a:gd name="connsiteX4" fmla="*/ 364617 w 364617"/>
                <a:gd name="connsiteY4" fmla="*/ 5620 h 36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4617" h="364617">
                  <a:moveTo>
                    <a:pt x="364617" y="5620"/>
                  </a:moveTo>
                  <a:lnTo>
                    <a:pt x="5620" y="364617"/>
                  </a:lnTo>
                  <a:cubicBezTo>
                    <a:pt x="3620" y="360902"/>
                    <a:pt x="1715" y="357092"/>
                    <a:pt x="0" y="353187"/>
                  </a:cubicBezTo>
                  <a:lnTo>
                    <a:pt x="353187" y="0"/>
                  </a:lnTo>
                  <a:cubicBezTo>
                    <a:pt x="357092" y="1715"/>
                    <a:pt x="360902" y="3715"/>
                    <a:pt x="364617" y="562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DE621623-0357-4FD5-A1AC-4005010259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75305" y="3208305"/>
              <a:ext cx="380238" cy="380238"/>
            </a:xfrm>
            <a:custGeom>
              <a:avLst/>
              <a:gdLst>
                <a:gd name="connsiteX0" fmla="*/ 380238 w 380238"/>
                <a:gd name="connsiteY0" fmla="*/ 7239 h 380238"/>
                <a:gd name="connsiteX1" fmla="*/ 7239 w 380238"/>
                <a:gd name="connsiteY1" fmla="*/ 380238 h 380238"/>
                <a:gd name="connsiteX2" fmla="*/ 0 w 380238"/>
                <a:gd name="connsiteY2" fmla="*/ 370713 h 380238"/>
                <a:gd name="connsiteX3" fmla="*/ 370237 w 380238"/>
                <a:gd name="connsiteY3" fmla="*/ 0 h 380238"/>
                <a:gd name="connsiteX4" fmla="*/ 380238 w 380238"/>
                <a:gd name="connsiteY4" fmla="*/ 7239 h 380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0238" h="380238">
                  <a:moveTo>
                    <a:pt x="380238" y="7239"/>
                  </a:moveTo>
                  <a:lnTo>
                    <a:pt x="7239" y="380238"/>
                  </a:lnTo>
                  <a:cubicBezTo>
                    <a:pt x="4763" y="377000"/>
                    <a:pt x="2381" y="373571"/>
                    <a:pt x="0" y="370713"/>
                  </a:cubicBezTo>
                  <a:lnTo>
                    <a:pt x="370237" y="0"/>
                  </a:lnTo>
                  <a:cubicBezTo>
                    <a:pt x="373571" y="2381"/>
                    <a:pt x="377000" y="4763"/>
                    <a:pt x="380238" y="72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024F346E-10A0-458F-A9CA-8C0079472F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02832" y="3235832"/>
              <a:ext cx="385191" cy="385191"/>
            </a:xfrm>
            <a:custGeom>
              <a:avLst/>
              <a:gdLst>
                <a:gd name="connsiteX0" fmla="*/ 380905 w 385191"/>
                <a:gd name="connsiteY0" fmla="*/ 4286 h 385191"/>
                <a:gd name="connsiteX1" fmla="*/ 385191 w 385191"/>
                <a:gd name="connsiteY1" fmla="*/ 8573 h 385191"/>
                <a:gd name="connsiteX2" fmla="*/ 8573 w 385191"/>
                <a:gd name="connsiteY2" fmla="*/ 385191 h 385191"/>
                <a:gd name="connsiteX3" fmla="*/ 4286 w 385191"/>
                <a:gd name="connsiteY3" fmla="*/ 380905 h 385191"/>
                <a:gd name="connsiteX4" fmla="*/ 0 w 385191"/>
                <a:gd name="connsiteY4" fmla="*/ 376523 h 385191"/>
                <a:gd name="connsiteX5" fmla="*/ 376523 w 385191"/>
                <a:gd name="connsiteY5" fmla="*/ 0 h 385191"/>
                <a:gd name="connsiteX6" fmla="*/ 380905 w 385191"/>
                <a:gd name="connsiteY6" fmla="*/ 4286 h 385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5191" h="385191">
                  <a:moveTo>
                    <a:pt x="380905" y="4286"/>
                  </a:moveTo>
                  <a:lnTo>
                    <a:pt x="385191" y="8573"/>
                  </a:lnTo>
                  <a:lnTo>
                    <a:pt x="8573" y="385191"/>
                  </a:lnTo>
                  <a:lnTo>
                    <a:pt x="4286" y="380905"/>
                  </a:lnTo>
                  <a:cubicBezTo>
                    <a:pt x="2762" y="379476"/>
                    <a:pt x="1334" y="377952"/>
                    <a:pt x="0" y="376523"/>
                  </a:cubicBezTo>
                  <a:lnTo>
                    <a:pt x="376523" y="0"/>
                  </a:lnTo>
                  <a:cubicBezTo>
                    <a:pt x="377952" y="1334"/>
                    <a:pt x="379476" y="2667"/>
                    <a:pt x="380905" y="428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7937A2F7-01A9-47F3-BED6-B61D998408A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35789" y="3268313"/>
              <a:ext cx="379761" cy="380237"/>
            </a:xfrm>
            <a:custGeom>
              <a:avLst/>
              <a:gdLst>
                <a:gd name="connsiteX0" fmla="*/ 372428 w 379761"/>
                <a:gd name="connsiteY0" fmla="*/ 0 h 380237"/>
                <a:gd name="connsiteX1" fmla="*/ 379762 w 379761"/>
                <a:gd name="connsiteY1" fmla="*/ 9525 h 380237"/>
                <a:gd name="connsiteX2" fmla="*/ 9525 w 379761"/>
                <a:gd name="connsiteY2" fmla="*/ 380238 h 380237"/>
                <a:gd name="connsiteX3" fmla="*/ 0 w 379761"/>
                <a:gd name="connsiteY3" fmla="*/ 372904 h 38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9761" h="380237">
                  <a:moveTo>
                    <a:pt x="372428" y="0"/>
                  </a:moveTo>
                  <a:cubicBezTo>
                    <a:pt x="374999" y="3239"/>
                    <a:pt x="377381" y="6572"/>
                    <a:pt x="379762" y="9525"/>
                  </a:cubicBezTo>
                  <a:lnTo>
                    <a:pt x="9525" y="380238"/>
                  </a:lnTo>
                  <a:cubicBezTo>
                    <a:pt x="6096" y="377857"/>
                    <a:pt x="2762" y="375476"/>
                    <a:pt x="0" y="3729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5B44DAF8-5073-441A-82E1-180385D35F2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2841" y="3305841"/>
              <a:ext cx="364807" cy="364807"/>
            </a:xfrm>
            <a:custGeom>
              <a:avLst/>
              <a:gdLst>
                <a:gd name="connsiteX0" fmla="*/ 359188 w 364807"/>
                <a:gd name="connsiteY0" fmla="*/ 0 h 364807"/>
                <a:gd name="connsiteX1" fmla="*/ 364808 w 364807"/>
                <a:gd name="connsiteY1" fmla="*/ 11621 h 364807"/>
                <a:gd name="connsiteX2" fmla="*/ 11621 w 364807"/>
                <a:gd name="connsiteY2" fmla="*/ 364808 h 364807"/>
                <a:gd name="connsiteX3" fmla="*/ 0 w 364807"/>
                <a:gd name="connsiteY3" fmla="*/ 359188 h 364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4807" h="364807">
                  <a:moveTo>
                    <a:pt x="359188" y="0"/>
                  </a:moveTo>
                  <a:cubicBezTo>
                    <a:pt x="361188" y="3905"/>
                    <a:pt x="362998" y="7715"/>
                    <a:pt x="364808" y="11621"/>
                  </a:cubicBezTo>
                  <a:lnTo>
                    <a:pt x="11621" y="364808"/>
                  </a:lnTo>
                  <a:cubicBezTo>
                    <a:pt x="7715" y="362998"/>
                    <a:pt x="3905" y="361188"/>
                    <a:pt x="0" y="3591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52B0413D-0E36-4A90-8E6A-9EDC676A607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16370" y="3349466"/>
              <a:ext cx="337280" cy="337280"/>
            </a:xfrm>
            <a:custGeom>
              <a:avLst/>
              <a:gdLst>
                <a:gd name="connsiteX0" fmla="*/ 333470 w 337280"/>
                <a:gd name="connsiteY0" fmla="*/ 0 h 337280"/>
                <a:gd name="connsiteX1" fmla="*/ 337280 w 337280"/>
                <a:gd name="connsiteY1" fmla="*/ 13430 h 337280"/>
                <a:gd name="connsiteX2" fmla="*/ 13430 w 337280"/>
                <a:gd name="connsiteY2" fmla="*/ 337280 h 337280"/>
                <a:gd name="connsiteX3" fmla="*/ 0 w 337280"/>
                <a:gd name="connsiteY3" fmla="*/ 333470 h 337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7280" h="337280">
                  <a:moveTo>
                    <a:pt x="333470" y="0"/>
                  </a:moveTo>
                  <a:cubicBezTo>
                    <a:pt x="334899" y="4382"/>
                    <a:pt x="336137" y="8858"/>
                    <a:pt x="337280" y="13430"/>
                  </a:cubicBezTo>
                  <a:lnTo>
                    <a:pt x="13430" y="337280"/>
                  </a:lnTo>
                  <a:cubicBezTo>
                    <a:pt x="8858" y="336137"/>
                    <a:pt x="4382" y="334899"/>
                    <a:pt x="0" y="33347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86059ECF-0D50-48AD-B67A-645EC29D336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67329" y="3400425"/>
              <a:ext cx="294227" cy="294132"/>
            </a:xfrm>
            <a:custGeom>
              <a:avLst/>
              <a:gdLst>
                <a:gd name="connsiteX0" fmla="*/ 292989 w 294227"/>
                <a:gd name="connsiteY0" fmla="*/ 0 h 294132"/>
                <a:gd name="connsiteX1" fmla="*/ 294227 w 294227"/>
                <a:gd name="connsiteY1" fmla="*/ 15907 h 294132"/>
                <a:gd name="connsiteX2" fmla="*/ 15907 w 294227"/>
                <a:gd name="connsiteY2" fmla="*/ 294132 h 294132"/>
                <a:gd name="connsiteX3" fmla="*/ 0 w 294227"/>
                <a:gd name="connsiteY3" fmla="*/ 292894 h 294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227" h="294132">
                  <a:moveTo>
                    <a:pt x="292989" y="0"/>
                  </a:moveTo>
                  <a:cubicBezTo>
                    <a:pt x="293561" y="5334"/>
                    <a:pt x="293942" y="10668"/>
                    <a:pt x="294227" y="15907"/>
                  </a:cubicBezTo>
                  <a:lnTo>
                    <a:pt x="15907" y="294132"/>
                  </a:lnTo>
                  <a:cubicBezTo>
                    <a:pt x="10668" y="294132"/>
                    <a:pt x="5334" y="293465"/>
                    <a:pt x="0" y="29289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B394906F-6BF2-447E-9886-F12708E128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29337" y="3462337"/>
              <a:ext cx="230314" cy="230314"/>
            </a:xfrm>
            <a:custGeom>
              <a:avLst/>
              <a:gdLst>
                <a:gd name="connsiteX0" fmla="*/ 230315 w 230314"/>
                <a:gd name="connsiteY0" fmla="*/ 0 h 230314"/>
                <a:gd name="connsiteX1" fmla="*/ 226886 w 230314"/>
                <a:gd name="connsiteY1" fmla="*/ 20574 h 230314"/>
                <a:gd name="connsiteX2" fmla="*/ 20669 w 230314"/>
                <a:gd name="connsiteY2" fmla="*/ 226790 h 230314"/>
                <a:gd name="connsiteX3" fmla="*/ 0 w 230314"/>
                <a:gd name="connsiteY3" fmla="*/ 230315 h 230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314" h="230314">
                  <a:moveTo>
                    <a:pt x="230315" y="0"/>
                  </a:moveTo>
                  <a:cubicBezTo>
                    <a:pt x="229457" y="6953"/>
                    <a:pt x="228314" y="13716"/>
                    <a:pt x="226886" y="20574"/>
                  </a:cubicBezTo>
                  <a:lnTo>
                    <a:pt x="20669" y="226790"/>
                  </a:lnTo>
                  <a:cubicBezTo>
                    <a:pt x="13811" y="228314"/>
                    <a:pt x="6953" y="229457"/>
                    <a:pt x="0" y="2303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A45EB96B-215A-4EBF-A594-2B08222339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18682" y="3551682"/>
              <a:ext cx="112871" cy="112871"/>
            </a:xfrm>
            <a:custGeom>
              <a:avLst/>
              <a:gdLst>
                <a:gd name="connsiteX0" fmla="*/ 112871 w 112871"/>
                <a:gd name="connsiteY0" fmla="*/ 0 h 112871"/>
                <a:gd name="connsiteX1" fmla="*/ 0 w 112871"/>
                <a:gd name="connsiteY1" fmla="*/ 112871 h 112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2871" h="112871">
                  <a:moveTo>
                    <a:pt x="112871" y="0"/>
                  </a:moveTo>
                  <a:cubicBezTo>
                    <a:pt x="87618" y="48239"/>
                    <a:pt x="48239" y="87618"/>
                    <a:pt x="0" y="1128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21906445-6FA7-56E5-031A-649AF0C8315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24906814"/>
              </p:ext>
            </p:extLst>
          </p:nvPr>
        </p:nvGraphicFramePr>
        <p:xfrm>
          <a:off x="5484139" y="477540"/>
          <a:ext cx="6301601" cy="58788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049201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6" name="Rectangle 65">
            <a:extLst>
              <a:ext uri="{FF2B5EF4-FFF2-40B4-BE49-F238E27FC236}">
                <a16:creationId xmlns:a16="http://schemas.microsoft.com/office/drawing/2014/main" id="{BACC6370-2D7E-4714-9D71-7542949D7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256B2C21-A230-48C0-8DF1-C46611373C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4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3847E18C-932D-4C95-AABA-FEC7C9499A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5" y="1420219"/>
            <a:ext cx="6857999" cy="40378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3150CB11-0C61-439E-910F-5787759E72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67923" y="3588085"/>
            <a:ext cx="2501979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0" name="Freeform: Shape 69">
            <a:extLst>
              <a:ext uri="{FF2B5EF4-FFF2-40B4-BE49-F238E27FC236}">
                <a16:creationId xmlns:a16="http://schemas.microsoft.com/office/drawing/2014/main" id="{43F8A58B-5155-44CE-A5FF-7647B47D0A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1737" y="969718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443F2ACA-E6D6-4028-82DD-F03C262D5D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95" y="1410079"/>
            <a:ext cx="6858003" cy="4037835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A6F989B-24F8-EFB9-740C-3C9D2F8838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478" y="1683756"/>
            <a:ext cx="3115265" cy="2396359"/>
          </a:xfrm>
        </p:spPr>
        <p:txBody>
          <a:bodyPr anchor="b">
            <a:normAutofit/>
          </a:bodyPr>
          <a:lstStyle/>
          <a:p>
            <a:pPr algn="r"/>
            <a:r>
              <a:rPr lang="en-CA" sz="3700">
                <a:solidFill>
                  <a:srgbClr val="FFFFFF"/>
                </a:solidFill>
              </a:rPr>
              <a:t>Considerations for your Bookstack</a:t>
            </a:r>
          </a:p>
        </p:txBody>
      </p:sp>
      <p:graphicFrame>
        <p:nvGraphicFramePr>
          <p:cNvPr id="49" name="Content Placeholder 2">
            <a:extLst>
              <a:ext uri="{FF2B5EF4-FFF2-40B4-BE49-F238E27FC236}">
                <a16:creationId xmlns:a16="http://schemas.microsoft.com/office/drawing/2014/main" id="{275EDB7C-6491-19FC-3EEF-A14FE4B4224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94016621"/>
              </p:ext>
            </p:extLst>
          </p:nvPr>
        </p:nvGraphicFramePr>
        <p:xfrm>
          <a:off x="4905052" y="750440"/>
          <a:ext cx="6666833" cy="54539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412111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7ACCD7C-88F7-A990-A7E6-30214CA5B3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4" name="Rectangle 33">
            <a:extLst>
              <a:ext uri="{FF2B5EF4-FFF2-40B4-BE49-F238E27FC236}">
                <a16:creationId xmlns:a16="http://schemas.microsoft.com/office/drawing/2014/main" id="{5746A4F7-F567-B470-E1A0-25CC53584F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6E44B0D-F506-A08B-9307-64D7BAC527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0"/>
            <a:ext cx="5323715" cy="1642970"/>
          </a:xfrm>
        </p:spPr>
        <p:txBody>
          <a:bodyPr anchor="b">
            <a:normAutofit/>
          </a:bodyPr>
          <a:lstStyle/>
          <a:p>
            <a:r>
              <a:rPr lang="en-GB" sz="4000"/>
              <a:t>RicherKB.ca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CED0E6AE-43B6-EDBF-FBDF-D479FE3627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3333" y="-5"/>
            <a:ext cx="4092521" cy="6858000"/>
          </a:xfrm>
          <a:prstGeom prst="rect">
            <a:avLst/>
          </a:prstGeom>
          <a:gradFill>
            <a:gsLst>
              <a:gs pos="8000">
                <a:srgbClr val="000000">
                  <a:alpha val="94000"/>
                </a:srgbClr>
              </a:gs>
              <a:gs pos="100000">
                <a:schemeClr val="accent1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4926E314-1D76-CDA6-A595-17B1E8A83A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3333" y="-2"/>
            <a:ext cx="4092521" cy="6400369"/>
          </a:xfrm>
          <a:prstGeom prst="rect">
            <a:avLst/>
          </a:prstGeom>
          <a:gradFill>
            <a:gsLst>
              <a:gs pos="31000">
                <a:schemeClr val="accent1">
                  <a:lumMod val="50000"/>
                  <a:alpha val="0"/>
                </a:schemeClr>
              </a:gs>
              <a:gs pos="100000">
                <a:schemeClr val="accent1">
                  <a:lumMod val="50000"/>
                  <a:alpha val="26000"/>
                </a:schemeClr>
              </a:gs>
            </a:gsLst>
            <a:lin ang="18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431F3AB4-DB59-70EC-88BB-BB1F5EE93D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3333" y="-22"/>
            <a:ext cx="4068667" cy="6400389"/>
          </a:xfrm>
          <a:prstGeom prst="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72000">
                <a:srgbClr val="000000">
                  <a:alpha val="21000"/>
                </a:srgb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5D7BDF78-C25E-9005-DEB6-5B45C3BFCA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3333" y="-10"/>
            <a:ext cx="3611467" cy="6857997"/>
          </a:xfrm>
          <a:prstGeom prst="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93000">
                <a:srgbClr val="000000">
                  <a:alpha val="29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Content Placeholder 4" descr="A qr code with circles&#10;&#10;AI-generated content may be incorrect.">
            <a:extLst>
              <a:ext uri="{FF2B5EF4-FFF2-40B4-BE49-F238E27FC236}">
                <a16:creationId xmlns:a16="http://schemas.microsoft.com/office/drawing/2014/main" id="{E234B30B-48E7-2EB1-D900-A764A0B9637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92415" y="2151434"/>
            <a:ext cx="3535083" cy="3535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38681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6" name="Rectangle 65">
            <a:extLst>
              <a:ext uri="{FF2B5EF4-FFF2-40B4-BE49-F238E27FC236}">
                <a16:creationId xmlns:a16="http://schemas.microsoft.com/office/drawing/2014/main" id="{BACC6370-2D7E-4714-9D71-7542949D7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256B2C21-A230-48C0-8DF1-C46611373C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4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3847E18C-932D-4C95-AABA-FEC7C9499A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5" y="1420219"/>
            <a:ext cx="6857999" cy="40378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3150CB11-0C61-439E-910F-5787759E72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67923" y="3588085"/>
            <a:ext cx="2501979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0" name="Freeform: Shape 69">
            <a:extLst>
              <a:ext uri="{FF2B5EF4-FFF2-40B4-BE49-F238E27FC236}">
                <a16:creationId xmlns:a16="http://schemas.microsoft.com/office/drawing/2014/main" id="{43F8A58B-5155-44CE-A5FF-7647B47D0A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1737" y="969718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443F2ACA-E6D6-4028-82DD-F03C262D5D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95" y="1410079"/>
            <a:ext cx="6858003" cy="4037835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A6F989B-24F8-EFB9-740C-3C9D2F8838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0115" y="1375845"/>
            <a:ext cx="3115265" cy="2396359"/>
          </a:xfrm>
        </p:spPr>
        <p:txBody>
          <a:bodyPr anchor="b">
            <a:normAutofit/>
          </a:bodyPr>
          <a:lstStyle/>
          <a:p>
            <a:pPr algn="r"/>
            <a:r>
              <a:rPr lang="en-CA" sz="3700" dirty="0">
                <a:solidFill>
                  <a:srgbClr val="FFFFFF"/>
                </a:solidFill>
              </a:rPr>
              <a:t>Contact Me:</a:t>
            </a:r>
          </a:p>
        </p:txBody>
      </p:sp>
      <p:graphicFrame>
        <p:nvGraphicFramePr>
          <p:cNvPr id="49" name="Content Placeholder 2">
            <a:extLst>
              <a:ext uri="{FF2B5EF4-FFF2-40B4-BE49-F238E27FC236}">
                <a16:creationId xmlns:a16="http://schemas.microsoft.com/office/drawing/2014/main" id="{275EDB7C-6491-19FC-3EEF-A14FE4B4224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64000365"/>
              </p:ext>
            </p:extLst>
          </p:nvPr>
        </p:nvGraphicFramePr>
        <p:xfrm>
          <a:off x="4905052" y="750440"/>
          <a:ext cx="6666833" cy="54539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758601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BACC6370-2D7E-4714-9D71-7542949D7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56B2C21-A230-48C0-8DF1-C46611373C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4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847E18C-932D-4C95-AABA-FEC7C9499A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5" y="1420219"/>
            <a:ext cx="6857999" cy="40378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150CB11-0C61-439E-910F-5787759E72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67923" y="3588085"/>
            <a:ext cx="2501979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43F8A58B-5155-44CE-A5FF-7647B47D0A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1737" y="969718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43F2ACA-E6D6-4028-82DD-F03C262D5D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95" y="1410079"/>
            <a:ext cx="6858003" cy="4037835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280D0D8-DEF0-CBEA-5361-63AB04DBB4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478" y="1683756"/>
            <a:ext cx="3115265" cy="2396359"/>
          </a:xfrm>
        </p:spPr>
        <p:txBody>
          <a:bodyPr anchor="b">
            <a:normAutofit/>
          </a:bodyPr>
          <a:lstStyle/>
          <a:p>
            <a:pPr algn="r"/>
            <a:r>
              <a:rPr lang="en-CA" sz="4000" dirty="0">
                <a:solidFill>
                  <a:srgbClr val="FFFFFF"/>
                </a:solidFill>
              </a:rPr>
              <a:t>What is a Knowledge Base?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477C7876-BCB5-B2F7-424D-16BA54DAEC6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18667298"/>
              </p:ext>
            </p:extLst>
          </p:nvPr>
        </p:nvGraphicFramePr>
        <p:xfrm>
          <a:off x="4905052" y="750440"/>
          <a:ext cx="6666833" cy="54539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103900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BACC6370-2D7E-4714-9D71-7542949D7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256B2C21-A230-48C0-8DF1-C46611373C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4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847E18C-932D-4C95-AABA-FEC7C9499A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5" y="1420219"/>
            <a:ext cx="6857999" cy="40378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150CB11-0C61-439E-910F-5787759E72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67923" y="3588085"/>
            <a:ext cx="2501979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43F8A58B-5155-44CE-A5FF-7647B47D0A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1737" y="969718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43F2ACA-E6D6-4028-82DD-F03C262D5D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95" y="1410079"/>
            <a:ext cx="6858003" cy="4037835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071F4BE-A4B7-4F82-87E4-F560CEA9B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478" y="1683756"/>
            <a:ext cx="3115265" cy="2396359"/>
          </a:xfrm>
        </p:spPr>
        <p:txBody>
          <a:bodyPr anchor="b">
            <a:normAutofit/>
          </a:bodyPr>
          <a:lstStyle/>
          <a:p>
            <a:pPr algn="r"/>
            <a:r>
              <a:rPr lang="en-CA" sz="4000" dirty="0">
                <a:solidFill>
                  <a:srgbClr val="FFFFFF"/>
                </a:solidFill>
              </a:rPr>
              <a:t>Why create a Knowledge Base?</a:t>
            </a:r>
          </a:p>
        </p:txBody>
      </p:sp>
      <p:graphicFrame>
        <p:nvGraphicFramePr>
          <p:cNvPr id="23" name="Content Placeholder 2">
            <a:extLst>
              <a:ext uri="{FF2B5EF4-FFF2-40B4-BE49-F238E27FC236}">
                <a16:creationId xmlns:a16="http://schemas.microsoft.com/office/drawing/2014/main" id="{2B923E1A-2404-5A81-5936-499C1470ADF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73007131"/>
              </p:ext>
            </p:extLst>
          </p:nvPr>
        </p:nvGraphicFramePr>
        <p:xfrm>
          <a:off x="4905052" y="750440"/>
          <a:ext cx="6666833" cy="54539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21962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BACC6370-2D7E-4714-9D71-7542949D7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256B2C21-A230-48C0-8DF1-C46611373C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4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847E18C-932D-4C95-AABA-FEC7C9499A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5" y="1420219"/>
            <a:ext cx="6857999" cy="40378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150CB11-0C61-439E-910F-5787759E72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67923" y="3588085"/>
            <a:ext cx="2501979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43F8A58B-5155-44CE-A5FF-7647B47D0A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1737" y="969718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43F2ACA-E6D6-4028-82DD-F03C262D5D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95" y="1410079"/>
            <a:ext cx="6858003" cy="4037835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071F4BE-A4B7-4F82-87E4-F560CEA9B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478" y="1683756"/>
            <a:ext cx="3115265" cy="2396359"/>
          </a:xfrm>
        </p:spPr>
        <p:txBody>
          <a:bodyPr anchor="b">
            <a:normAutofit/>
          </a:bodyPr>
          <a:lstStyle/>
          <a:p>
            <a:pPr algn="r"/>
            <a:r>
              <a:rPr lang="en-CA" sz="4000" dirty="0">
                <a:solidFill>
                  <a:srgbClr val="FFFFFF"/>
                </a:solidFill>
              </a:rPr>
              <a:t>Why create a Knowledge Base?</a:t>
            </a:r>
          </a:p>
        </p:txBody>
      </p:sp>
      <p:graphicFrame>
        <p:nvGraphicFramePr>
          <p:cNvPr id="23" name="Content Placeholder 2">
            <a:extLst>
              <a:ext uri="{FF2B5EF4-FFF2-40B4-BE49-F238E27FC236}">
                <a16:creationId xmlns:a16="http://schemas.microsoft.com/office/drawing/2014/main" id="{2B923E1A-2404-5A81-5936-499C1470ADF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05593608"/>
              </p:ext>
            </p:extLst>
          </p:nvPr>
        </p:nvGraphicFramePr>
        <p:xfrm>
          <a:off x="4905052" y="750440"/>
          <a:ext cx="6666833" cy="54539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37E66D88-7876-B878-D3C6-A7A377ED5CE7}"/>
              </a:ext>
            </a:extLst>
          </p:cNvPr>
          <p:cNvSpPr txBox="1"/>
          <p:nvPr/>
        </p:nvSpPr>
        <p:spPr>
          <a:xfrm>
            <a:off x="3066499" y="3986679"/>
            <a:ext cx="12680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chemeClr val="bg1">
                    <a:lumMod val="95000"/>
                  </a:schemeClr>
                </a:solidFill>
                <a:latin typeface="+mj-lt"/>
              </a:rPr>
              <a:t>Cont.</a:t>
            </a:r>
          </a:p>
        </p:txBody>
      </p:sp>
    </p:spTree>
    <p:extLst>
      <p:ext uri="{BB962C8B-B14F-4D97-AF65-F5344CB8AC3E}">
        <p14:creationId xmlns:p14="http://schemas.microsoft.com/office/powerpoint/2010/main" val="3647180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9" name="Rectangle 28">
            <a:extLst>
              <a:ext uri="{FF2B5EF4-FFF2-40B4-BE49-F238E27FC236}">
                <a16:creationId xmlns:a16="http://schemas.microsoft.com/office/drawing/2014/main" id="{BACC6370-2D7E-4714-9D71-7542949D7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F68B3F68-107C-434F-AA38-110D5EA91B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" y="0"/>
            <a:ext cx="12191998" cy="1575955"/>
          </a:xfrm>
          <a:prstGeom prst="rect">
            <a:avLst/>
          </a:prstGeom>
          <a:gradFill>
            <a:gsLst>
              <a:gs pos="0">
                <a:srgbClr val="000000">
                  <a:alpha val="96000"/>
                </a:srgbClr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AAD0DBB9-1A4B-4391-81D4-CB19F9AB91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8857" y="0"/>
            <a:ext cx="4063143" cy="1576412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79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063BBA22-50EA-4C4D-BE05-F1CE4E63AA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307777" y="-5307778"/>
            <a:ext cx="1576446" cy="12192002"/>
          </a:xfrm>
          <a:prstGeom prst="rect">
            <a:avLst/>
          </a:prstGeom>
          <a:gradFill>
            <a:gsLst>
              <a:gs pos="23000">
                <a:schemeClr val="accent1">
                  <a:alpha val="0"/>
                </a:schemeClr>
              </a:gs>
              <a:gs pos="99000">
                <a:srgbClr val="000000">
                  <a:alpha val="74000"/>
                </a:srgbClr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1CF746A-4BE7-DC13-04F6-95E0095AE9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597" y="348865"/>
            <a:ext cx="10044023" cy="877729"/>
          </a:xfrm>
        </p:spPr>
        <p:txBody>
          <a:bodyPr anchor="ctr">
            <a:normAutofit/>
          </a:bodyPr>
          <a:lstStyle/>
          <a:p>
            <a:r>
              <a:rPr lang="en-CA" sz="4000" dirty="0">
                <a:solidFill>
                  <a:srgbClr val="FFFFFF"/>
                </a:solidFill>
              </a:rPr>
              <a:t>Our tangible KB benefits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A625CB96-0E40-80A9-C384-C861615A7F7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95213671"/>
              </p:ext>
            </p:extLst>
          </p:nvPr>
        </p:nvGraphicFramePr>
        <p:xfrm>
          <a:off x="632085" y="1924820"/>
          <a:ext cx="10927829" cy="41928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791679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23">
            <a:extLst>
              <a:ext uri="{FF2B5EF4-FFF2-40B4-BE49-F238E27FC236}">
                <a16:creationId xmlns:a16="http://schemas.microsoft.com/office/drawing/2014/main" id="{BACC6370-2D7E-4714-9D71-7542949D7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F68B3F68-107C-434F-AA38-110D5EA91B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" y="0"/>
            <a:ext cx="12191998" cy="1575955"/>
          </a:xfrm>
          <a:prstGeom prst="rect">
            <a:avLst/>
          </a:prstGeom>
          <a:gradFill>
            <a:gsLst>
              <a:gs pos="0">
                <a:srgbClr val="000000">
                  <a:alpha val="96000"/>
                </a:srgbClr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AD0DBB9-1A4B-4391-81D4-CB19F9AB91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8857" y="0"/>
            <a:ext cx="4063143" cy="1576412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79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063BBA22-50EA-4C4D-BE05-F1CE4E63AA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307777" y="-5307778"/>
            <a:ext cx="1576446" cy="12192002"/>
          </a:xfrm>
          <a:prstGeom prst="rect">
            <a:avLst/>
          </a:prstGeom>
          <a:gradFill>
            <a:gsLst>
              <a:gs pos="23000">
                <a:schemeClr val="accent1">
                  <a:alpha val="0"/>
                </a:schemeClr>
              </a:gs>
              <a:gs pos="99000">
                <a:srgbClr val="000000">
                  <a:alpha val="74000"/>
                </a:srgbClr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4F36596-C97C-87AF-825D-6A4D86EAB6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597" y="348865"/>
            <a:ext cx="10044023" cy="877729"/>
          </a:xfrm>
        </p:spPr>
        <p:txBody>
          <a:bodyPr anchor="ctr">
            <a:normAutofit/>
          </a:bodyPr>
          <a:lstStyle/>
          <a:p>
            <a:r>
              <a:rPr lang="en-CA" sz="4000" dirty="0">
                <a:solidFill>
                  <a:srgbClr val="FFFFFF"/>
                </a:solidFill>
              </a:rPr>
              <a:t>Our tangible KB benefits</a:t>
            </a:r>
          </a:p>
        </p:txBody>
      </p:sp>
      <p:graphicFrame>
        <p:nvGraphicFramePr>
          <p:cNvPr id="19" name="Content Placeholder 2">
            <a:extLst>
              <a:ext uri="{FF2B5EF4-FFF2-40B4-BE49-F238E27FC236}">
                <a16:creationId xmlns:a16="http://schemas.microsoft.com/office/drawing/2014/main" id="{5CBBBD4C-B714-C5F7-951E-7001401BD80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87466558"/>
              </p:ext>
            </p:extLst>
          </p:nvPr>
        </p:nvGraphicFramePr>
        <p:xfrm>
          <a:off x="644056" y="2112579"/>
          <a:ext cx="10927829" cy="41928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55A11601-E903-89A1-A4F6-F3679D5DBDC3}"/>
              </a:ext>
            </a:extLst>
          </p:cNvPr>
          <p:cNvSpPr txBox="1"/>
          <p:nvPr/>
        </p:nvSpPr>
        <p:spPr>
          <a:xfrm>
            <a:off x="6393608" y="700363"/>
            <a:ext cx="10524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chemeClr val="bg1"/>
                </a:solidFill>
                <a:latin typeface="+mj-lt"/>
              </a:rPr>
              <a:t>Cont.</a:t>
            </a:r>
          </a:p>
        </p:txBody>
      </p:sp>
    </p:spTree>
    <p:extLst>
      <p:ext uri="{BB962C8B-B14F-4D97-AF65-F5344CB8AC3E}">
        <p14:creationId xmlns:p14="http://schemas.microsoft.com/office/powerpoint/2010/main" val="1315847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4" name="Rectangle 33">
            <a:extLst>
              <a:ext uri="{FF2B5EF4-FFF2-40B4-BE49-F238E27FC236}">
                <a16:creationId xmlns:a16="http://schemas.microsoft.com/office/drawing/2014/main" id="{12609869-9E80-471B-A487-A53288E0E7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0240191-1751-37D9-FDE5-39D0858BB3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0"/>
            <a:ext cx="5323715" cy="1642970"/>
          </a:xfrm>
        </p:spPr>
        <p:txBody>
          <a:bodyPr anchor="b">
            <a:normAutofit/>
          </a:bodyPr>
          <a:lstStyle/>
          <a:p>
            <a:r>
              <a:rPr lang="en-GB" sz="4000"/>
              <a:t>RicherKB.ca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7004738A-9D34-43E8-97D2-CA0EED4F8B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3333" y="-5"/>
            <a:ext cx="4092521" cy="6858000"/>
          </a:xfrm>
          <a:prstGeom prst="rect">
            <a:avLst/>
          </a:prstGeom>
          <a:gradFill>
            <a:gsLst>
              <a:gs pos="8000">
                <a:srgbClr val="000000">
                  <a:alpha val="94000"/>
                </a:srgbClr>
              </a:gs>
              <a:gs pos="100000">
                <a:schemeClr val="accent1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8B8D07F-F13E-443E-BA68-2D26672D76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3333" y="-2"/>
            <a:ext cx="4092521" cy="6400369"/>
          </a:xfrm>
          <a:prstGeom prst="rect">
            <a:avLst/>
          </a:prstGeom>
          <a:gradFill>
            <a:gsLst>
              <a:gs pos="31000">
                <a:schemeClr val="accent1">
                  <a:lumMod val="50000"/>
                  <a:alpha val="0"/>
                </a:schemeClr>
              </a:gs>
              <a:gs pos="100000">
                <a:schemeClr val="accent1">
                  <a:lumMod val="50000"/>
                  <a:alpha val="26000"/>
                </a:schemeClr>
              </a:gs>
            </a:gsLst>
            <a:lin ang="18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2813A4FA-24A5-41ED-A534-3807D1B2F3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3333" y="-22"/>
            <a:ext cx="4068667" cy="6400389"/>
          </a:xfrm>
          <a:prstGeom prst="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72000">
                <a:srgbClr val="000000">
                  <a:alpha val="21000"/>
                </a:srgb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C3944F27-CA70-4E84-A51A-E6BF895589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3333" y="-10"/>
            <a:ext cx="3611467" cy="6857997"/>
          </a:xfrm>
          <a:prstGeom prst="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93000">
                <a:srgbClr val="000000">
                  <a:alpha val="29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Content Placeholder 4" descr="A qr code with circles&#10;&#10;AI-generated content may be incorrect.">
            <a:extLst>
              <a:ext uri="{FF2B5EF4-FFF2-40B4-BE49-F238E27FC236}">
                <a16:creationId xmlns:a16="http://schemas.microsoft.com/office/drawing/2014/main" id="{65672603-A381-10E8-E08F-3F7411BC2DD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92415" y="2151434"/>
            <a:ext cx="3535083" cy="3535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65199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Rectangle 25">
            <a:extLst>
              <a:ext uri="{FF2B5EF4-FFF2-40B4-BE49-F238E27FC236}">
                <a16:creationId xmlns:a16="http://schemas.microsoft.com/office/drawing/2014/main" id="{BACC6370-2D7E-4714-9D71-7542949D7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256B2C21-A230-48C0-8DF1-C46611373C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4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847E18C-932D-4C95-AABA-FEC7C9499A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5" y="1420219"/>
            <a:ext cx="6857999" cy="40378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3150CB11-0C61-439E-910F-5787759E72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67923" y="3588085"/>
            <a:ext cx="2501979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43F8A58B-5155-44CE-A5FF-7647B47D0A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1737" y="969718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443F2ACA-E6D6-4028-82DD-F03C262D5D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95" y="1410079"/>
            <a:ext cx="6858003" cy="4037835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00AEA6-5186-D34A-4DCC-FEEF7BCA87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478" y="1683756"/>
            <a:ext cx="3115265" cy="2396359"/>
          </a:xfrm>
        </p:spPr>
        <p:txBody>
          <a:bodyPr anchor="b">
            <a:normAutofit/>
          </a:bodyPr>
          <a:lstStyle/>
          <a:p>
            <a:pPr algn="r"/>
            <a:r>
              <a:rPr lang="en-CA" sz="3700" dirty="0">
                <a:solidFill>
                  <a:srgbClr val="FFFFFF"/>
                </a:solidFill>
              </a:rPr>
              <a:t>Feature Requirements</a:t>
            </a:r>
          </a:p>
        </p:txBody>
      </p:sp>
      <p:graphicFrame>
        <p:nvGraphicFramePr>
          <p:cNvPr id="22" name="Content Placeholder 2">
            <a:extLst>
              <a:ext uri="{FF2B5EF4-FFF2-40B4-BE49-F238E27FC236}">
                <a16:creationId xmlns:a16="http://schemas.microsoft.com/office/drawing/2014/main" id="{9ABDAE04-D58D-E24A-D9E3-86398FFE23C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71677522"/>
              </p:ext>
            </p:extLst>
          </p:nvPr>
        </p:nvGraphicFramePr>
        <p:xfrm>
          <a:off x="4905052" y="750440"/>
          <a:ext cx="6666833" cy="54539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623514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BACC6370-2D7E-4714-9D71-7542949D7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56B2C21-A230-48C0-8DF1-C46611373C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4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847E18C-932D-4C95-AABA-FEC7C9499A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5" y="1420219"/>
            <a:ext cx="6857999" cy="40378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150CB11-0C61-439E-910F-5787759E72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67923" y="3588085"/>
            <a:ext cx="2501979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43F8A58B-5155-44CE-A5FF-7647B47D0A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1737" y="969718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43F2ACA-E6D6-4028-82DD-F03C262D5D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95" y="1410079"/>
            <a:ext cx="6858003" cy="4037835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6A476B9-F3BE-0816-7CAB-562F550B9F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561" y="2223506"/>
            <a:ext cx="3115265" cy="2396359"/>
          </a:xfrm>
        </p:spPr>
        <p:txBody>
          <a:bodyPr anchor="b">
            <a:normAutofit/>
          </a:bodyPr>
          <a:lstStyle/>
          <a:p>
            <a:pPr algn="r"/>
            <a:r>
              <a:rPr lang="en-CA" sz="4000">
                <a:solidFill>
                  <a:srgbClr val="FFFFFF"/>
                </a:solidFill>
              </a:rPr>
              <a:t>Additional</a:t>
            </a:r>
            <a:br>
              <a:rPr lang="en-CA" sz="4000" dirty="0">
                <a:solidFill>
                  <a:srgbClr val="FFFFFF"/>
                </a:solidFill>
              </a:rPr>
            </a:br>
            <a:r>
              <a:rPr lang="en-CA" sz="4000">
                <a:solidFill>
                  <a:srgbClr val="FFFFFF"/>
                </a:solidFill>
              </a:rPr>
              <a:t>Features</a:t>
            </a:r>
            <a:endParaRPr lang="en-CA" sz="4000">
              <a:solidFill>
                <a:srgbClr val="000000"/>
              </a:solidFill>
            </a:endParaRPr>
          </a:p>
          <a:p>
            <a:pPr algn="r"/>
            <a:endParaRPr lang="en-CA" sz="4000" dirty="0">
              <a:solidFill>
                <a:srgbClr val="FFFFFF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3AA599EE-52B7-B53E-9FED-8F39A8B1289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23096883"/>
              </p:ext>
            </p:extLst>
          </p:nvPr>
        </p:nvGraphicFramePr>
        <p:xfrm>
          <a:off x="4905052" y="750440"/>
          <a:ext cx="6666833" cy="54539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6E6BC696-77DA-105A-B8E7-82145B6E1D70}"/>
              </a:ext>
            </a:extLst>
          </p:cNvPr>
          <p:cNvSpPr txBox="1"/>
          <p:nvPr/>
        </p:nvSpPr>
        <p:spPr>
          <a:xfrm>
            <a:off x="3076328" y="3915653"/>
            <a:ext cx="12508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chemeClr val="bg1">
                    <a:lumMod val="95000"/>
                  </a:schemeClr>
                </a:solidFill>
                <a:latin typeface="+mj-lt"/>
              </a:rPr>
              <a:t>Cont.</a:t>
            </a:r>
          </a:p>
        </p:txBody>
      </p:sp>
    </p:spTree>
    <p:extLst>
      <p:ext uri="{BB962C8B-B14F-4D97-AF65-F5344CB8AC3E}">
        <p14:creationId xmlns:p14="http://schemas.microsoft.com/office/powerpoint/2010/main" val="2995703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7783910-572f-4ef0-bcef-e8e3f869a19b">
      <Terms xmlns="http://schemas.microsoft.com/office/infopath/2007/PartnerControls"/>
    </lcf76f155ced4ddcb4097134ff3c332f>
    <TaxCatchAll xmlns="a05b25d8-177d-41c1-952c-27f7e6a615f3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8ECE525EB206544937B23E4C28F92EB" ma:contentTypeVersion="18" ma:contentTypeDescription="Create a new document." ma:contentTypeScope="" ma:versionID="3ab55122dd370c57a004626570a5d1a9">
  <xsd:schema xmlns:xsd="http://www.w3.org/2001/XMLSchema" xmlns:xs="http://www.w3.org/2001/XMLSchema" xmlns:p="http://schemas.microsoft.com/office/2006/metadata/properties" xmlns:ns2="77783910-572f-4ef0-bcef-e8e3f869a19b" xmlns:ns3="a05b25d8-177d-41c1-952c-27f7e6a615f3" targetNamespace="http://schemas.microsoft.com/office/2006/metadata/properties" ma:root="true" ma:fieldsID="2bcc7587bfc10147c6f1faf03a063bf0" ns2:_="" ns3:_="">
    <xsd:import namespace="77783910-572f-4ef0-bcef-e8e3f869a19b"/>
    <xsd:import namespace="a05b25d8-177d-41c1-952c-27f7e6a615f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Locatio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783910-572f-4ef0-bcef-e8e3f869a1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71ff87f3-4964-40d8-9a39-39e051b2fb5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1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05b25d8-177d-41c1-952c-27f7e6a615f3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03da002a-e496-40bc-a17e-f3db9cbc5448}" ma:internalName="TaxCatchAll" ma:showField="CatchAllData" ma:web="a05b25d8-177d-41c1-952c-27f7e6a615f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B2F5C8F-5E0E-4F0B-B2BF-ED87C43953BC}">
  <ds:schemaRefs>
    <ds:schemaRef ds:uri="http://schemas.microsoft.com/office/2006/metadata/properties"/>
    <ds:schemaRef ds:uri="http://schemas.microsoft.com/office/infopath/2007/PartnerControls"/>
    <ds:schemaRef ds:uri="77783910-572f-4ef0-bcef-e8e3f869a19b"/>
    <ds:schemaRef ds:uri="a05b25d8-177d-41c1-952c-27f7e6a615f3"/>
  </ds:schemaRefs>
</ds:datastoreItem>
</file>

<file path=customXml/itemProps2.xml><?xml version="1.0" encoding="utf-8"?>
<ds:datastoreItem xmlns:ds="http://schemas.openxmlformats.org/officeDocument/2006/customXml" ds:itemID="{386EA70E-CF59-4664-B533-2A4C85B55A9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7783910-572f-4ef0-bcef-e8e3f869a19b"/>
    <ds:schemaRef ds:uri="a05b25d8-177d-41c1-952c-27f7e6a615f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4139C28-609D-4C87-9B57-A7CB27D5197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5195</TotalTime>
  <Words>377</Words>
  <Application>Microsoft Office PowerPoint</Application>
  <PresentationFormat>Widescreen</PresentationFormat>
  <Paragraphs>88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Bookstack</vt:lpstr>
      <vt:lpstr>What is a Knowledge Base?</vt:lpstr>
      <vt:lpstr>Why create a Knowledge Base?</vt:lpstr>
      <vt:lpstr>Why create a Knowledge Base?</vt:lpstr>
      <vt:lpstr>Our tangible KB benefits</vt:lpstr>
      <vt:lpstr>Our tangible KB benefits</vt:lpstr>
      <vt:lpstr>RicherKB.ca</vt:lpstr>
      <vt:lpstr>Feature Requirements</vt:lpstr>
      <vt:lpstr>Additional Features </vt:lpstr>
      <vt:lpstr>Additional Features </vt:lpstr>
      <vt:lpstr>Additional Features </vt:lpstr>
      <vt:lpstr>Additional Features </vt:lpstr>
      <vt:lpstr>Implementing Bookstack</vt:lpstr>
      <vt:lpstr>Considerations for your Bookstack</vt:lpstr>
      <vt:lpstr>RicherKB.ca</vt:lpstr>
      <vt:lpstr>Contact Me: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Ryan Richer</dc:creator>
  <cp:lastModifiedBy>Ryan Richer</cp:lastModifiedBy>
  <cp:revision>48</cp:revision>
  <dcterms:created xsi:type="dcterms:W3CDTF">2025-03-05T20:23:25Z</dcterms:created>
  <dcterms:modified xsi:type="dcterms:W3CDTF">2026-05-28T14:59:30Z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0x01010078ECE525EB206544937B23E4C28F92EB</vt:lpwstr>
  </property>
  <property fmtid="{D5CDD505-2E9C-101B-9397-08002B2CF9AE}" pid="3" name="MediaServiceImageTags">
    <vt:lpwstr/>
  </property>
</Properties>
</file>